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sldIdLst>
    <p:sldId id="775" r:id="rId5"/>
    <p:sldId id="794" r:id="rId6"/>
    <p:sldId id="753" r:id="rId7"/>
    <p:sldId id="776" r:id="rId8"/>
    <p:sldId id="786" r:id="rId9"/>
    <p:sldId id="789" r:id="rId10"/>
    <p:sldId id="780" r:id="rId11"/>
    <p:sldId id="783" r:id="rId12"/>
    <p:sldId id="777" r:id="rId13"/>
    <p:sldId id="791" r:id="rId14"/>
    <p:sldId id="795" r:id="rId15"/>
    <p:sldId id="792" r:id="rId16"/>
    <p:sldId id="790" r:id="rId17"/>
    <p:sldId id="781" r:id="rId18"/>
    <p:sldId id="787" r:id="rId19"/>
    <p:sldId id="793" r:id="rId20"/>
    <p:sldId id="784" r:id="rId21"/>
    <p:sldId id="785" r:id="rId22"/>
    <p:sldId id="782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6568"/>
    <a:srgbClr val="6D2D4F"/>
    <a:srgbClr val="C5719D"/>
    <a:srgbClr val="222222"/>
    <a:srgbClr val="FFFEF9"/>
    <a:srgbClr val="1A1A1A"/>
    <a:srgbClr val="17383A"/>
    <a:srgbClr val="838C91"/>
    <a:srgbClr val="ECC20C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A574A-6774-4D8D-AF2C-C22E22363340}" v="80" dt="2020-07-05T19:18:14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1F4A35-61A6-4288-AC91-2EA9506EBD61}" type="datetimeFigureOut">
              <a:rPr lang="pt-BR" smtClean="0"/>
              <a:t>05/07/2020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8DE90-7707-4F28-AD3D-EF5DD4E7B5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274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816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516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8526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8720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4679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604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809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019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2289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003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0596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7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252FC-4090-40F7-823B-8F53E6D4377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461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C100A-A557-4609-AFBC-80EA74F11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B36D22-563E-409E-B1A1-C824F24C3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EDC1F6-F894-4B8D-922D-902CDCB0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62C-ED6C-4D39-888A-105E117B2172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9B2F85-42B3-41A6-8C00-266E0D9C7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16156F-33E3-4508-B324-CD1F24F6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42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31C98-1663-4B63-BF1B-D19C1E25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6DE239-CB6A-49D6-A88C-54BD8581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BC6CEB-E7C0-4778-B933-D693D449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B49BB-4F37-4A12-8EB1-B152FD3BB04C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3515DC-A0FC-41FD-992B-8EBA0F689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572D9F-A1E4-4A58-A0A0-B0721A25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3115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AA08C7-2CC5-4F9C-A6BE-70A709E9C5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8B5695-D0A6-45C3-92E6-4281EDD91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6EA1BB-EFF1-4262-92A5-5137540B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ED0FA-8279-40AE-A278-A8F6F92DBF52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F8C56-C3BC-4218-90C6-3D32C31D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2EA5E7-773D-40EF-8313-C5BF38ED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7038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70AF8-6F0B-44DB-A499-A0EF06CE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509F12-83F2-42D3-BC96-5A1B70D6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1811D7-CDB3-4CE4-9FD4-06920045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A1DC-0CB9-412F-85C2-1E14493C500F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598E7D-13D9-44CC-924F-C8923C75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50CF6-7497-406A-8271-079B957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06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4A8A9-D270-41F9-AEF9-48C13678D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D6DF5B-AD9A-4D53-A153-70AD70491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A1E2AC-B7A7-41BB-A610-D52C00A94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865B-CCD0-41AC-93E1-547B4E88CC1E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6844C5-9956-436B-BA6A-9D38D880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490D9E-B601-48ED-AA96-4F8C47C7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745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107CE-BDCF-483B-85F8-197DE597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BE1F6-269C-4567-94C1-D70507680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165618-FB4A-4C9E-83FB-8E0C5D467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EAA11F-CE31-4226-B657-7059BB85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15A6-057A-46CB-8381-06E2DBFBD35D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0ED33A-6798-4190-BABD-BBAF4B8E0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42BE40-0DC0-4BCF-9EE6-726C1FD4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555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5EDD7-4A8D-4ABA-9EA0-E3AA6AE6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7A26E5-C5EF-402B-91AF-18C6B59DD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A1DB6B-8371-4631-AAFE-EEAE978E7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6613E1-1FC1-4A7E-91AE-E2CB06F07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A78D750-F7B8-42AB-9083-CE255B74C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90FB39-0D76-46B3-8390-ED0DC398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1470-B561-4D5B-BE13-93905375264D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F4AD702-0249-49C1-85B3-2A8A5989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F20048E-3B97-47DE-8F93-AC156233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19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F1352-D017-4DFF-B85C-1C4384F1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E67599-47CF-44D6-913A-28E7FB6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EB8F-8A47-4C1A-93F9-372CA030BC96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8BECC1-9386-47D3-8661-9730D046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7D4C93-5852-4EAB-8C5D-082A30AA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357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46C4E6-DF3F-44F9-A14F-0A200B9E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AE-869E-40E4-919B-0F8D689298FC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4804114-3005-4517-A871-9EDC9ABF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32D517-CA90-4438-AD91-227E4F42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53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AEF88-541D-4948-93C0-25600BD4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2C0793-7C31-46E3-B4DB-3F7E8CB73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5F007C-DA3A-4BBF-A27C-64157623D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04A64F-0427-44C6-BFC9-05C51895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D012-FEA4-418B-BAF9-E54AC90D8628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175D84-8E6B-422C-BC0F-24FCB273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1841A3-45F4-4B77-8108-236378EF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280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7CEA2-0383-4753-B468-CE0FBD92F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26ED7F9-9422-4265-8675-902DAA4CA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B3C525-BDB1-4C35-8030-9E07D23CE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963B27-53EB-4171-828F-F0D9657CA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397B9-71F8-496B-A44D-CDE0492ED823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3A0814-929E-485F-BE64-52D3A86E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1B2FB0-43E2-4932-81D2-DF48AB2C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2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F7E80F7-E123-4D5B-B1C3-6162ED6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8F3D83-EC59-4B1D-BCD5-379F41EBC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645CF2-9CE5-49A8-8A3E-AD4DDCE851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7E044-A378-4605-940F-2ADB3B815CA8}" type="datetime1">
              <a:rPr lang="pt-BR" smtClean="0"/>
              <a:t>05/07/2020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430C65-F928-44A6-849C-6087F2EA2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3DE563-0188-4EA2-870E-482D7A59D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096FE-F09C-498E-8E08-BFABD55C99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910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2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0.jpe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.jp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jpe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29.svg"/><Relationship Id="rId4" Type="http://schemas.openxmlformats.org/officeDocument/2006/relationships/image" Target="../media/image25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AB61B723-2C89-41B2-B95A-C0208D67E568}"/>
              </a:ext>
            </a:extLst>
          </p:cNvPr>
          <p:cNvCxnSpPr>
            <a:cxnSpLocks/>
          </p:cNvCxnSpPr>
          <p:nvPr/>
        </p:nvCxnSpPr>
        <p:spPr>
          <a:xfrm>
            <a:off x="11770409" y="4222231"/>
            <a:ext cx="15467" cy="2414042"/>
          </a:xfrm>
          <a:prstGeom prst="line">
            <a:avLst/>
          </a:prstGeom>
          <a:ln w="444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>
            <a:extLst>
              <a:ext uri="{FF2B5EF4-FFF2-40B4-BE49-F238E27FC236}">
                <a16:creationId xmlns:a16="http://schemas.microsoft.com/office/drawing/2014/main" id="{12859641-7CC8-44CD-AFAF-0EB6B10D84C1}"/>
              </a:ext>
            </a:extLst>
          </p:cNvPr>
          <p:cNvSpPr/>
          <p:nvPr/>
        </p:nvSpPr>
        <p:spPr>
          <a:xfrm>
            <a:off x="4269472" y="4051997"/>
            <a:ext cx="74294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sz="3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B2B765D-DA3B-4901-976E-26993D577D94}"/>
              </a:ext>
            </a:extLst>
          </p:cNvPr>
          <p:cNvCxnSpPr>
            <a:cxnSpLocks/>
          </p:cNvCxnSpPr>
          <p:nvPr/>
        </p:nvCxnSpPr>
        <p:spPr>
          <a:xfrm>
            <a:off x="4405311" y="3825494"/>
            <a:ext cx="7846503" cy="0"/>
          </a:xfrm>
          <a:prstGeom prst="line">
            <a:avLst/>
          </a:prstGeom>
          <a:ln w="7620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BF94A40-B63B-44CC-A61C-D936770DDB83}"/>
              </a:ext>
            </a:extLst>
          </p:cNvPr>
          <p:cNvCxnSpPr>
            <a:cxnSpLocks/>
          </p:cNvCxnSpPr>
          <p:nvPr/>
        </p:nvCxnSpPr>
        <p:spPr>
          <a:xfrm flipV="1">
            <a:off x="2897829" y="4957894"/>
            <a:ext cx="0" cy="1900106"/>
          </a:xfrm>
          <a:prstGeom prst="line">
            <a:avLst/>
          </a:prstGeom>
          <a:ln w="7620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8831B25-7086-44E1-B5D6-8A7E300B7431}"/>
              </a:ext>
            </a:extLst>
          </p:cNvPr>
          <p:cNvCxnSpPr>
            <a:cxnSpLocks/>
          </p:cNvCxnSpPr>
          <p:nvPr/>
        </p:nvCxnSpPr>
        <p:spPr>
          <a:xfrm flipV="1">
            <a:off x="2883694" y="3818504"/>
            <a:ext cx="1548182" cy="1167834"/>
          </a:xfrm>
          <a:prstGeom prst="line">
            <a:avLst/>
          </a:prstGeom>
          <a:ln w="7620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88;p4">
            <a:extLst>
              <a:ext uri="{FF2B5EF4-FFF2-40B4-BE49-F238E27FC236}">
                <a16:creationId xmlns:a16="http://schemas.microsoft.com/office/drawing/2014/main" id="{E7368E38-B434-46E6-AEFC-D4B1A70174C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886" y="307662"/>
            <a:ext cx="1919642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907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FD7664-A015-463E-A748-FC30BBBE1627}"/>
              </a:ext>
            </a:extLst>
          </p:cNvPr>
          <p:cNvSpPr/>
          <p:nvPr/>
        </p:nvSpPr>
        <p:spPr>
          <a:xfrm>
            <a:off x="0" y="0"/>
            <a:ext cx="12192000" cy="5780015"/>
          </a:xfrm>
          <a:prstGeom prst="rect">
            <a:avLst/>
          </a:prstGeom>
          <a:solidFill>
            <a:srgbClr val="2A6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DA2F7A-BFFE-413F-AAC5-60B0F2E3A39A}"/>
              </a:ext>
            </a:extLst>
          </p:cNvPr>
          <p:cNvCxnSpPr>
            <a:cxnSpLocks/>
          </p:cNvCxnSpPr>
          <p:nvPr/>
        </p:nvCxnSpPr>
        <p:spPr>
          <a:xfrm>
            <a:off x="1049255" y="5980129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A7C36EE-3569-4C96-B71F-BE2F7C04FF72}"/>
              </a:ext>
            </a:extLst>
          </p:cNvPr>
          <p:cNvSpPr/>
          <p:nvPr/>
        </p:nvSpPr>
        <p:spPr>
          <a:xfrm>
            <a:off x="1169958" y="594314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5BC09-C2E6-497E-B547-AD21234183B2}"/>
              </a:ext>
            </a:extLst>
          </p:cNvPr>
          <p:cNvSpPr/>
          <p:nvPr/>
        </p:nvSpPr>
        <p:spPr>
          <a:xfrm>
            <a:off x="3329906" y="1610862"/>
            <a:ext cx="74294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</a:p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Tecnológica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4E8D641-86AD-4388-A0A4-DE4D300DAFA6}"/>
              </a:ext>
            </a:extLst>
          </p:cNvPr>
          <p:cNvCxnSpPr>
            <a:cxnSpLocks/>
          </p:cNvCxnSpPr>
          <p:nvPr/>
        </p:nvCxnSpPr>
        <p:spPr>
          <a:xfrm>
            <a:off x="10899328" y="1610862"/>
            <a:ext cx="0" cy="14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Rodapé 1">
            <a:extLst>
              <a:ext uri="{FF2B5EF4-FFF2-40B4-BE49-F238E27FC236}">
                <a16:creationId xmlns:a16="http://schemas.microsoft.com/office/drawing/2014/main" id="{9F141016-9845-477C-A05F-6C1DF21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E86FA268-E734-491A-95F2-6D08D11B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725E860-E813-4A5A-B7F4-B9F6D3E09E17}"/>
              </a:ext>
            </a:extLst>
          </p:cNvPr>
          <p:cNvCxnSpPr>
            <a:cxnSpLocks/>
          </p:cNvCxnSpPr>
          <p:nvPr/>
        </p:nvCxnSpPr>
        <p:spPr>
          <a:xfrm>
            <a:off x="0" y="5787533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oogle Shape;188;p4">
            <a:extLst>
              <a:ext uri="{FF2B5EF4-FFF2-40B4-BE49-F238E27FC236}">
                <a16:creationId xmlns:a16="http://schemas.microsoft.com/office/drawing/2014/main" id="{65890F1F-240B-4AA5-BB4B-9E92DF4ACA7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368" y="595247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431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AAE3853-F5A6-44BF-92B1-127D0D7F3699}"/>
              </a:ext>
            </a:extLst>
          </p:cNvPr>
          <p:cNvSpPr/>
          <p:nvPr/>
        </p:nvSpPr>
        <p:spPr>
          <a:xfrm>
            <a:off x="9387002" y="4198109"/>
            <a:ext cx="1474291" cy="511334"/>
          </a:xfrm>
          <a:prstGeom prst="roundRect">
            <a:avLst/>
          </a:prstGeom>
          <a:solidFill>
            <a:srgbClr val="ECC20C"/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250B90F6-3A28-4853-B171-BC35AFF022A2}"/>
              </a:ext>
            </a:extLst>
          </p:cNvPr>
          <p:cNvSpPr/>
          <p:nvPr/>
        </p:nvSpPr>
        <p:spPr>
          <a:xfrm>
            <a:off x="828562" y="2613231"/>
            <a:ext cx="1196081" cy="569048"/>
          </a:xfrm>
          <a:prstGeom prst="roundRect">
            <a:avLst/>
          </a:prstGeom>
          <a:solidFill>
            <a:srgbClr val="EEEEEE"/>
          </a:solidFill>
          <a:ln w="28575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Solução Tecnológica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241883B-A0BE-4988-998F-A72B45769E96}"/>
              </a:ext>
            </a:extLst>
          </p:cNvPr>
          <p:cNvSpPr/>
          <p:nvPr/>
        </p:nvSpPr>
        <p:spPr>
          <a:xfrm>
            <a:off x="3470246" y="2367158"/>
            <a:ext cx="2438824" cy="1082094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7B879A-EE15-44CD-9542-73A66004A721}"/>
              </a:ext>
            </a:extLst>
          </p:cNvPr>
          <p:cNvSpPr/>
          <p:nvPr/>
        </p:nvSpPr>
        <p:spPr>
          <a:xfrm>
            <a:off x="6187984" y="2375546"/>
            <a:ext cx="5156563" cy="1073706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B3DC096-FFC9-475D-86FA-5BBB257F578E}"/>
              </a:ext>
            </a:extLst>
          </p:cNvPr>
          <p:cNvSpPr/>
          <p:nvPr/>
        </p:nvSpPr>
        <p:spPr>
          <a:xfrm>
            <a:off x="8905724" y="3916468"/>
            <a:ext cx="2438824" cy="1053453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38D77B7-3433-47CD-A704-749617820546}"/>
              </a:ext>
            </a:extLst>
          </p:cNvPr>
          <p:cNvSpPr txBox="1"/>
          <p:nvPr/>
        </p:nvSpPr>
        <p:spPr>
          <a:xfrm>
            <a:off x="3470246" y="2010457"/>
            <a:ext cx="244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Front-end</a:t>
            </a:r>
            <a:endParaRPr lang="pt-BR" sz="1400" dirty="0">
              <a:solidFill>
                <a:srgbClr val="2A6568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8E8B83-FD53-4C4C-9F34-ED6F268B5438}"/>
              </a:ext>
            </a:extLst>
          </p:cNvPr>
          <p:cNvSpPr txBox="1"/>
          <p:nvPr/>
        </p:nvSpPr>
        <p:spPr>
          <a:xfrm>
            <a:off x="6187985" y="2049207"/>
            <a:ext cx="5156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Back-end e Banco de Dados</a:t>
            </a:r>
            <a:endParaRPr lang="pt-BR" sz="1400" dirty="0">
              <a:solidFill>
                <a:srgbClr val="2A6568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CA75DC7-3007-489C-98E8-2D419C281FFE}"/>
              </a:ext>
            </a:extLst>
          </p:cNvPr>
          <p:cNvSpPr txBox="1"/>
          <p:nvPr/>
        </p:nvSpPr>
        <p:spPr>
          <a:xfrm>
            <a:off x="8903748" y="3593559"/>
            <a:ext cx="244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Relatórios</a:t>
            </a:r>
            <a:endParaRPr lang="pt-BR" sz="1400" dirty="0">
              <a:solidFill>
                <a:srgbClr val="2A6568"/>
              </a:solidFill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8DB1FDF4-85E8-4C2A-B998-9FA2A31431F2}"/>
              </a:ext>
            </a:extLst>
          </p:cNvPr>
          <p:cNvSpPr/>
          <p:nvPr/>
        </p:nvSpPr>
        <p:spPr>
          <a:xfrm>
            <a:off x="752507" y="2395799"/>
            <a:ext cx="2438824" cy="1053453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A743CA3D-EEB7-4AEA-AA0F-D66835C7C1CF}"/>
              </a:ext>
            </a:extLst>
          </p:cNvPr>
          <p:cNvSpPr/>
          <p:nvPr/>
        </p:nvSpPr>
        <p:spPr>
          <a:xfrm>
            <a:off x="752507" y="3916468"/>
            <a:ext cx="2438824" cy="1053453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E2E691-3D64-4F61-A6AC-286C448C2517}"/>
              </a:ext>
            </a:extLst>
          </p:cNvPr>
          <p:cNvSpPr txBox="1"/>
          <p:nvPr/>
        </p:nvSpPr>
        <p:spPr>
          <a:xfrm>
            <a:off x="750531" y="2054162"/>
            <a:ext cx="244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Modelagem de Dados</a:t>
            </a:r>
            <a:endParaRPr lang="pt-BR" sz="1400" dirty="0">
              <a:solidFill>
                <a:srgbClr val="2A6568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303F72D-7038-437A-8FE3-C600B9CEEFDC}"/>
              </a:ext>
            </a:extLst>
          </p:cNvPr>
          <p:cNvSpPr txBox="1"/>
          <p:nvPr/>
        </p:nvSpPr>
        <p:spPr>
          <a:xfrm>
            <a:off x="750531" y="3593559"/>
            <a:ext cx="244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UX e Documentação</a:t>
            </a:r>
            <a:endParaRPr lang="pt-BR" sz="1400" dirty="0">
              <a:solidFill>
                <a:srgbClr val="2A6568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D56103-B5F4-404C-8DC7-E1BCDC2D5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937" y="2567912"/>
            <a:ext cx="1004672" cy="62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A90C25-C817-4814-A29D-185A48E5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09" y="2710362"/>
            <a:ext cx="955978" cy="3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18899A9-4A3E-4DEB-92F2-F737A1D98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984" y="2675157"/>
            <a:ext cx="992232" cy="41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E04519F-F8B8-4FC8-A826-AEC9DA30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281" y="4217156"/>
            <a:ext cx="1407734" cy="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32E9E65-FDAD-4A7C-BF2E-DA5BC5469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2" b="22665"/>
          <a:stretch/>
        </p:blipFill>
        <p:spPr bwMode="auto">
          <a:xfrm>
            <a:off x="790486" y="4238123"/>
            <a:ext cx="1300520" cy="43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42F7101-D96C-4B3A-BE2C-1D544EE797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61" y="2631367"/>
            <a:ext cx="1112294" cy="530061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E27B595-0440-4F85-81F4-2B5FEB5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00" y="2609176"/>
            <a:ext cx="406628" cy="57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924CDC31-FAE0-425C-8BAB-490765980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42" y="2609175"/>
            <a:ext cx="406629" cy="57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2EF30FBD-D6D4-4EAF-97CD-36FB87CFF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0669" r="16502" b="21406"/>
          <a:stretch/>
        </p:blipFill>
        <p:spPr bwMode="auto">
          <a:xfrm>
            <a:off x="4876709" y="2503967"/>
            <a:ext cx="841093" cy="3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211149A1-EE49-42B5-A70A-B0155B507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r="21100"/>
          <a:stretch/>
        </p:blipFill>
        <p:spPr bwMode="auto">
          <a:xfrm>
            <a:off x="7829040" y="2536160"/>
            <a:ext cx="697513" cy="51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AEEDC341-0124-4B03-A45B-B969415943FF}"/>
              </a:ext>
            </a:extLst>
          </p:cNvPr>
          <p:cNvSpPr txBox="1"/>
          <p:nvPr/>
        </p:nvSpPr>
        <p:spPr>
          <a:xfrm>
            <a:off x="7803409" y="3051988"/>
            <a:ext cx="7487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MVC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00372B15-93B5-4201-851B-64E55065EB1F}"/>
              </a:ext>
            </a:extLst>
          </p:cNvPr>
          <p:cNvSpPr/>
          <p:nvPr/>
        </p:nvSpPr>
        <p:spPr>
          <a:xfrm>
            <a:off x="3467641" y="3916468"/>
            <a:ext cx="2438824" cy="1053453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1BBCCCF-A22E-4849-82E1-21CB212414E5}"/>
              </a:ext>
            </a:extLst>
          </p:cNvPr>
          <p:cNvSpPr txBox="1"/>
          <p:nvPr/>
        </p:nvSpPr>
        <p:spPr>
          <a:xfrm>
            <a:off x="3465665" y="3593559"/>
            <a:ext cx="244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Gestão</a:t>
            </a:r>
            <a:endParaRPr lang="pt-BR" sz="1400" dirty="0">
              <a:solidFill>
                <a:srgbClr val="2A6568"/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8B054ACF-EB74-4B74-949A-C1D3BCF21E79}"/>
              </a:ext>
            </a:extLst>
          </p:cNvPr>
          <p:cNvSpPr/>
          <p:nvPr/>
        </p:nvSpPr>
        <p:spPr>
          <a:xfrm>
            <a:off x="6187985" y="3916468"/>
            <a:ext cx="2438824" cy="1053453"/>
          </a:xfrm>
          <a:prstGeom prst="roundRect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i="1" dirty="0">
              <a:solidFill>
                <a:srgbClr val="17383A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3FAA42B-D85D-4F9E-9304-707E1943AF91}"/>
              </a:ext>
            </a:extLst>
          </p:cNvPr>
          <p:cNvSpPr txBox="1"/>
          <p:nvPr/>
        </p:nvSpPr>
        <p:spPr>
          <a:xfrm>
            <a:off x="6096000" y="3593559"/>
            <a:ext cx="244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</a:rPr>
              <a:t>Testes</a:t>
            </a:r>
            <a:endParaRPr lang="pt-BR" sz="1400" dirty="0">
              <a:solidFill>
                <a:srgbClr val="2A6568"/>
              </a:solidFill>
            </a:endParaRP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id="{D00D1392-3273-44C6-8CF2-873913987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13" y="4269785"/>
            <a:ext cx="1121982" cy="3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CADA08D8-DA38-4C82-85D0-F46A9C017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54" y="4325519"/>
            <a:ext cx="931765" cy="26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0B34AA2A-1439-4FB0-8C71-983424B12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56" y="4179685"/>
            <a:ext cx="884399" cy="5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8EBCA10-0136-4588-89A4-70DE8A98F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45" y="4269785"/>
            <a:ext cx="955978" cy="3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42FCCD-9630-4035-8D7F-9C48D481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02" y="4269785"/>
            <a:ext cx="1093889" cy="3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Espaço Reservado para Rodapé 1">
            <a:extLst>
              <a:ext uri="{FF2B5EF4-FFF2-40B4-BE49-F238E27FC236}">
                <a16:creationId xmlns:a16="http://schemas.microsoft.com/office/drawing/2014/main" id="{DD065DFF-93E8-4755-A28C-AB561B92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50" name="Espaço Reservado para Número de Slide 2">
            <a:extLst>
              <a:ext uri="{FF2B5EF4-FFF2-40B4-BE49-F238E27FC236}">
                <a16:creationId xmlns:a16="http://schemas.microsoft.com/office/drawing/2014/main" id="{9C40BAE8-EA86-4B78-819C-B445BCBF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5D659282-D6FC-48A6-8DEC-5766E34C6EA0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2F57E9B1-ADD7-4389-B667-7EF453D639B6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>
            <a:extLst>
              <a:ext uri="{FF2B5EF4-FFF2-40B4-BE49-F238E27FC236}">
                <a16:creationId xmlns:a16="http://schemas.microsoft.com/office/drawing/2014/main" id="{848B48E1-608B-49FC-B569-68F54A97AAC8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52" name="Google Shape;188;p4">
            <a:extLst>
              <a:ext uri="{FF2B5EF4-FFF2-40B4-BE49-F238E27FC236}">
                <a16:creationId xmlns:a16="http://schemas.microsoft.com/office/drawing/2014/main" id="{4CE71B3B-005E-4AA2-8182-5E12C7E92F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Bootstrap (front-end framework) - Wikipedia">
            <a:extLst>
              <a:ext uri="{FF2B5EF4-FFF2-40B4-BE49-F238E27FC236}">
                <a16:creationId xmlns:a16="http://schemas.microsoft.com/office/drawing/2014/main" id="{643D692E-5ED4-4036-B3D4-215F47B8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96" y="2843196"/>
            <a:ext cx="512135" cy="5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E8ECAC-6206-40D8-9603-5AA3E849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48" y="2431381"/>
            <a:ext cx="863611" cy="4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59ADEF-8665-49FF-ADF9-0B87C6F0E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0" b="10369"/>
          <a:stretch/>
        </p:blipFill>
        <p:spPr bwMode="auto">
          <a:xfrm>
            <a:off x="10113667" y="2935530"/>
            <a:ext cx="1026762" cy="41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17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FD7664-A015-463E-A748-FC30BBBE1627}"/>
              </a:ext>
            </a:extLst>
          </p:cNvPr>
          <p:cNvSpPr/>
          <p:nvPr/>
        </p:nvSpPr>
        <p:spPr>
          <a:xfrm>
            <a:off x="0" y="0"/>
            <a:ext cx="12192000" cy="5780015"/>
          </a:xfrm>
          <a:prstGeom prst="rect">
            <a:avLst/>
          </a:prstGeom>
          <a:solidFill>
            <a:srgbClr val="2A6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DA2F7A-BFFE-413F-AAC5-60B0F2E3A39A}"/>
              </a:ext>
            </a:extLst>
          </p:cNvPr>
          <p:cNvCxnSpPr>
            <a:cxnSpLocks/>
          </p:cNvCxnSpPr>
          <p:nvPr/>
        </p:nvCxnSpPr>
        <p:spPr>
          <a:xfrm>
            <a:off x="1049255" y="5980129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A7C36EE-3569-4C96-B71F-BE2F7C04FF72}"/>
              </a:ext>
            </a:extLst>
          </p:cNvPr>
          <p:cNvSpPr/>
          <p:nvPr/>
        </p:nvSpPr>
        <p:spPr>
          <a:xfrm>
            <a:off x="1169958" y="594314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5BC09-C2E6-497E-B547-AD21234183B2}"/>
              </a:ext>
            </a:extLst>
          </p:cNvPr>
          <p:cNvSpPr/>
          <p:nvPr/>
        </p:nvSpPr>
        <p:spPr>
          <a:xfrm>
            <a:off x="3329906" y="1610862"/>
            <a:ext cx="74294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</a:t>
            </a:r>
          </a:p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Sistema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4E8D641-86AD-4388-A0A4-DE4D300DAFA6}"/>
              </a:ext>
            </a:extLst>
          </p:cNvPr>
          <p:cNvCxnSpPr>
            <a:cxnSpLocks/>
          </p:cNvCxnSpPr>
          <p:nvPr/>
        </p:nvCxnSpPr>
        <p:spPr>
          <a:xfrm>
            <a:off x="10899328" y="1610862"/>
            <a:ext cx="0" cy="14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Rodapé 1">
            <a:extLst>
              <a:ext uri="{FF2B5EF4-FFF2-40B4-BE49-F238E27FC236}">
                <a16:creationId xmlns:a16="http://schemas.microsoft.com/office/drawing/2014/main" id="{1056E8A4-0C39-42BF-B0AE-72E15807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CC6A9DCC-6093-4B16-AD81-C858CAF3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50001F1-E609-4A35-A4FC-6298A39B1EFA}"/>
              </a:ext>
            </a:extLst>
          </p:cNvPr>
          <p:cNvCxnSpPr>
            <a:cxnSpLocks/>
          </p:cNvCxnSpPr>
          <p:nvPr/>
        </p:nvCxnSpPr>
        <p:spPr>
          <a:xfrm>
            <a:off x="0" y="5787533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188;p4">
            <a:extLst>
              <a:ext uri="{FF2B5EF4-FFF2-40B4-BE49-F238E27FC236}">
                <a16:creationId xmlns:a16="http://schemas.microsoft.com/office/drawing/2014/main" id="{6881957E-5468-4834-AF2A-11D9B929A1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368" y="595247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05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FD7664-A015-463E-A748-FC30BBBE1627}"/>
              </a:ext>
            </a:extLst>
          </p:cNvPr>
          <p:cNvSpPr/>
          <p:nvPr/>
        </p:nvSpPr>
        <p:spPr>
          <a:xfrm>
            <a:off x="0" y="0"/>
            <a:ext cx="12192000" cy="5780015"/>
          </a:xfrm>
          <a:prstGeom prst="rect">
            <a:avLst/>
          </a:prstGeom>
          <a:solidFill>
            <a:srgbClr val="2A6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DA2F7A-BFFE-413F-AAC5-60B0F2E3A39A}"/>
              </a:ext>
            </a:extLst>
          </p:cNvPr>
          <p:cNvCxnSpPr>
            <a:cxnSpLocks/>
          </p:cNvCxnSpPr>
          <p:nvPr/>
        </p:nvCxnSpPr>
        <p:spPr>
          <a:xfrm>
            <a:off x="1049255" y="5980129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A7C36EE-3569-4C96-B71F-BE2F7C04FF72}"/>
              </a:ext>
            </a:extLst>
          </p:cNvPr>
          <p:cNvSpPr/>
          <p:nvPr/>
        </p:nvSpPr>
        <p:spPr>
          <a:xfrm>
            <a:off x="1169958" y="594314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5BC09-C2E6-497E-B547-AD21234183B2}"/>
              </a:ext>
            </a:extLst>
          </p:cNvPr>
          <p:cNvSpPr/>
          <p:nvPr/>
        </p:nvSpPr>
        <p:spPr>
          <a:xfrm>
            <a:off x="3329906" y="1610862"/>
            <a:ext cx="74294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</a:t>
            </a:r>
          </a:p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Testes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4E8D641-86AD-4388-A0A4-DE4D300DAFA6}"/>
              </a:ext>
            </a:extLst>
          </p:cNvPr>
          <p:cNvCxnSpPr>
            <a:cxnSpLocks/>
          </p:cNvCxnSpPr>
          <p:nvPr/>
        </p:nvCxnSpPr>
        <p:spPr>
          <a:xfrm>
            <a:off x="10899328" y="1610862"/>
            <a:ext cx="0" cy="14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Rodapé 1">
            <a:extLst>
              <a:ext uri="{FF2B5EF4-FFF2-40B4-BE49-F238E27FC236}">
                <a16:creationId xmlns:a16="http://schemas.microsoft.com/office/drawing/2014/main" id="{9FB3E713-0609-40B5-AEE9-DBB14205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D6755E75-F3AA-436E-83D5-F5A48280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A63F3FC-AFE8-442C-9F13-573EEEA2FFE0}"/>
              </a:ext>
            </a:extLst>
          </p:cNvPr>
          <p:cNvCxnSpPr>
            <a:cxnSpLocks/>
          </p:cNvCxnSpPr>
          <p:nvPr/>
        </p:nvCxnSpPr>
        <p:spPr>
          <a:xfrm>
            <a:off x="0" y="5787533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188;p4">
            <a:extLst>
              <a:ext uri="{FF2B5EF4-FFF2-40B4-BE49-F238E27FC236}">
                <a16:creationId xmlns:a16="http://schemas.microsoft.com/office/drawing/2014/main" id="{68E067BC-FC52-41A0-B37C-16DD3645B63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368" y="595247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149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6AE94508-671D-435E-A995-3C48A4DBD51C}"/>
              </a:ext>
            </a:extLst>
          </p:cNvPr>
          <p:cNvSpPr/>
          <p:nvPr/>
        </p:nvSpPr>
        <p:spPr>
          <a:xfrm>
            <a:off x="482600" y="2729147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3D71163-3A8B-4930-86CF-B4D417838350}"/>
              </a:ext>
            </a:extLst>
          </p:cNvPr>
          <p:cNvSpPr/>
          <p:nvPr/>
        </p:nvSpPr>
        <p:spPr>
          <a:xfrm>
            <a:off x="482600" y="3379351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53B8ABE-4B30-4B7A-AAE7-E3AE3296E069}"/>
              </a:ext>
            </a:extLst>
          </p:cNvPr>
          <p:cNvSpPr/>
          <p:nvPr/>
        </p:nvSpPr>
        <p:spPr>
          <a:xfrm>
            <a:off x="482600" y="2078943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936AD49-CAC9-4949-9659-8EE1D954E07C}"/>
              </a:ext>
            </a:extLst>
          </p:cNvPr>
          <p:cNvSpPr/>
          <p:nvPr/>
        </p:nvSpPr>
        <p:spPr>
          <a:xfrm>
            <a:off x="726390" y="1896600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Testes de Integridade do Banco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B86F00C-4703-434C-9647-CA5B1E3DE154}"/>
              </a:ext>
            </a:extLst>
          </p:cNvPr>
          <p:cNvSpPr/>
          <p:nvPr/>
        </p:nvSpPr>
        <p:spPr>
          <a:xfrm>
            <a:off x="726391" y="2547531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Testes de Disponibilidade de Sistema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15B3F4B-3966-42A0-B54D-814A47804834}"/>
              </a:ext>
            </a:extLst>
          </p:cNvPr>
          <p:cNvSpPr/>
          <p:nvPr/>
        </p:nvSpPr>
        <p:spPr>
          <a:xfrm>
            <a:off x="726391" y="3198462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Testes de Ciclo do Negócio</a:t>
            </a:r>
          </a:p>
        </p:txBody>
      </p:sp>
      <p:sp>
        <p:nvSpPr>
          <p:cNvPr id="33" name="Espaço Reservado para Rodapé 1">
            <a:extLst>
              <a:ext uri="{FF2B5EF4-FFF2-40B4-BE49-F238E27FC236}">
                <a16:creationId xmlns:a16="http://schemas.microsoft.com/office/drawing/2014/main" id="{127EBBD7-3CA4-46F8-996D-5EB0A93FA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34" name="Espaço Reservado para Número de Slide 2">
            <a:extLst>
              <a:ext uri="{FF2B5EF4-FFF2-40B4-BE49-F238E27FC236}">
                <a16:creationId xmlns:a16="http://schemas.microsoft.com/office/drawing/2014/main" id="{8A5FF686-0686-472B-BBBD-172372DD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842C22C-2FC6-498D-BAFA-B397FD72F8E0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88397EB3-D631-4E6F-AF15-8265FB59AF87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F91B3FD1-CAFF-4245-856A-C27B0F42C249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26" name="Google Shape;188;p4">
            <a:extLst>
              <a:ext uri="{FF2B5EF4-FFF2-40B4-BE49-F238E27FC236}">
                <a16:creationId xmlns:a16="http://schemas.microsoft.com/office/drawing/2014/main" id="{58005112-65E4-4A81-B2BB-00790EB2CC7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06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Testes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38C522-4C2C-47D8-9B20-8813DC871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965" y="1796499"/>
            <a:ext cx="1494453" cy="49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F0D4726-A53A-4521-B764-1B54A9E63566}"/>
              </a:ext>
            </a:extLst>
          </p:cNvPr>
          <p:cNvSpPr txBox="1"/>
          <p:nvPr/>
        </p:nvSpPr>
        <p:spPr>
          <a:xfrm>
            <a:off x="483525" y="1879087"/>
            <a:ext cx="167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16A8A27-4B74-4C1D-8032-BF4146769166}"/>
              </a:ext>
            </a:extLst>
          </p:cNvPr>
          <p:cNvSpPr/>
          <p:nvPr/>
        </p:nvSpPr>
        <p:spPr>
          <a:xfrm>
            <a:off x="2098241" y="1696269"/>
            <a:ext cx="2963911" cy="704190"/>
          </a:xfrm>
          <a:prstGeom prst="roundRect">
            <a:avLst/>
          </a:prstGeom>
          <a:noFill/>
          <a:ln w="28575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FBEBF0F1-88CA-40F3-ADF8-E88EDBCC0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81" y="1842083"/>
            <a:ext cx="1065245" cy="41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spaço Reservado para Rodapé 1">
            <a:extLst>
              <a:ext uri="{FF2B5EF4-FFF2-40B4-BE49-F238E27FC236}">
                <a16:creationId xmlns:a16="http://schemas.microsoft.com/office/drawing/2014/main" id="{71E2BB0D-F524-4C60-AE8B-FED83302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34" name="Espaço Reservado para Número de Slide 2">
            <a:extLst>
              <a:ext uri="{FF2B5EF4-FFF2-40B4-BE49-F238E27FC236}">
                <a16:creationId xmlns:a16="http://schemas.microsoft.com/office/drawing/2014/main" id="{D9F5EB00-DA06-4534-A6FD-981B89B7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CE0556D-91BD-4EC1-A95D-943A72F4DE9D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926A4B6-E734-4645-BD6B-7F3590D6DD90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E8D7C73B-D70A-4B21-ACC4-61C021E7D74F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27" name="Google Shape;188;p4">
            <a:extLst>
              <a:ext uri="{FF2B5EF4-FFF2-40B4-BE49-F238E27FC236}">
                <a16:creationId xmlns:a16="http://schemas.microsoft.com/office/drawing/2014/main" id="{856569E1-8846-41DA-B33E-D5C49FD466D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VideoTestes">
            <a:hlinkClick r:id="" action="ppaction://media"/>
            <a:extLst>
              <a:ext uri="{FF2B5EF4-FFF2-40B4-BE49-F238E27FC236}">
                <a16:creationId xmlns:a16="http://schemas.microsoft.com/office/drawing/2014/main" id="{C539AE5E-63D3-4AAB-9F80-635AAD3E2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8620" y="2487390"/>
            <a:ext cx="6661133" cy="37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FD7664-A015-463E-A748-FC30BBBE1627}"/>
              </a:ext>
            </a:extLst>
          </p:cNvPr>
          <p:cNvSpPr/>
          <p:nvPr/>
        </p:nvSpPr>
        <p:spPr>
          <a:xfrm>
            <a:off x="0" y="0"/>
            <a:ext cx="12192000" cy="5780015"/>
          </a:xfrm>
          <a:prstGeom prst="rect">
            <a:avLst/>
          </a:prstGeom>
          <a:solidFill>
            <a:srgbClr val="2A6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DA2F7A-BFFE-413F-AAC5-60B0F2E3A39A}"/>
              </a:ext>
            </a:extLst>
          </p:cNvPr>
          <p:cNvCxnSpPr>
            <a:cxnSpLocks/>
          </p:cNvCxnSpPr>
          <p:nvPr/>
        </p:nvCxnSpPr>
        <p:spPr>
          <a:xfrm>
            <a:off x="1049255" y="5980129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A7C36EE-3569-4C96-B71F-BE2F7C04FF72}"/>
              </a:ext>
            </a:extLst>
          </p:cNvPr>
          <p:cNvSpPr/>
          <p:nvPr/>
        </p:nvSpPr>
        <p:spPr>
          <a:xfrm>
            <a:off x="1169958" y="594314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5BC09-C2E6-497E-B547-AD21234183B2}"/>
              </a:ext>
            </a:extLst>
          </p:cNvPr>
          <p:cNvSpPr/>
          <p:nvPr/>
        </p:nvSpPr>
        <p:spPr>
          <a:xfrm>
            <a:off x="3329906" y="1610862"/>
            <a:ext cx="74294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 e</a:t>
            </a:r>
          </a:p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Lições Aprendidas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4E8D641-86AD-4388-A0A4-DE4D300DAFA6}"/>
              </a:ext>
            </a:extLst>
          </p:cNvPr>
          <p:cNvCxnSpPr>
            <a:cxnSpLocks/>
          </p:cNvCxnSpPr>
          <p:nvPr/>
        </p:nvCxnSpPr>
        <p:spPr>
          <a:xfrm>
            <a:off x="10899328" y="1610862"/>
            <a:ext cx="0" cy="14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Rodapé 1">
            <a:extLst>
              <a:ext uri="{FF2B5EF4-FFF2-40B4-BE49-F238E27FC236}">
                <a16:creationId xmlns:a16="http://schemas.microsoft.com/office/drawing/2014/main" id="{766AFD08-56B6-4263-ABB0-08312AC6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2B437637-74F4-4D26-AA74-1BCE011E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0DB6018-08CD-462A-868D-54A7DAC13E60}"/>
              </a:ext>
            </a:extLst>
          </p:cNvPr>
          <p:cNvCxnSpPr>
            <a:cxnSpLocks/>
          </p:cNvCxnSpPr>
          <p:nvPr/>
        </p:nvCxnSpPr>
        <p:spPr>
          <a:xfrm>
            <a:off x="0" y="5787533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188;p4">
            <a:extLst>
              <a:ext uri="{FF2B5EF4-FFF2-40B4-BE49-F238E27FC236}">
                <a16:creationId xmlns:a16="http://schemas.microsoft.com/office/drawing/2014/main" id="{F3F3B088-F429-418F-8877-D0C0FF511E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368" y="595247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136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Roadmap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231296D7-8BA8-41D1-BB51-43B66257744E}"/>
              </a:ext>
            </a:extLst>
          </p:cNvPr>
          <p:cNvSpPr/>
          <p:nvPr/>
        </p:nvSpPr>
        <p:spPr>
          <a:xfrm>
            <a:off x="482600" y="4679760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84DA488-1CEE-4533-842F-3795B1AC4BDE}"/>
              </a:ext>
            </a:extLst>
          </p:cNvPr>
          <p:cNvSpPr/>
          <p:nvPr/>
        </p:nvSpPr>
        <p:spPr>
          <a:xfrm>
            <a:off x="482600" y="2729147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7BFB0B-1174-473E-8C96-9043F4D44758}"/>
              </a:ext>
            </a:extLst>
          </p:cNvPr>
          <p:cNvSpPr/>
          <p:nvPr/>
        </p:nvSpPr>
        <p:spPr>
          <a:xfrm>
            <a:off x="482600" y="3379351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C0D9DFA-DA75-4770-85BE-6C15205DDBFF}"/>
              </a:ext>
            </a:extLst>
          </p:cNvPr>
          <p:cNvSpPr/>
          <p:nvPr/>
        </p:nvSpPr>
        <p:spPr>
          <a:xfrm>
            <a:off x="482600" y="4029555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1CEEBBD-782F-4A0D-9099-FE3F80E26046}"/>
              </a:ext>
            </a:extLst>
          </p:cNvPr>
          <p:cNvSpPr/>
          <p:nvPr/>
        </p:nvSpPr>
        <p:spPr>
          <a:xfrm>
            <a:off x="482600" y="2078943"/>
            <a:ext cx="8128000" cy="385308"/>
          </a:xfrm>
          <a:prstGeom prst="rect">
            <a:avLst/>
          </a:prstGeom>
          <a:noFill/>
          <a:ln w="19050">
            <a:solidFill>
              <a:srgbClr val="6D2D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7BAC1C80-3786-4FF8-82D5-C0C123712CB0}"/>
              </a:ext>
            </a:extLst>
          </p:cNvPr>
          <p:cNvSpPr/>
          <p:nvPr/>
        </p:nvSpPr>
        <p:spPr>
          <a:xfrm>
            <a:off x="726390" y="1896600"/>
            <a:ext cx="5473073" cy="360000"/>
          </a:xfrm>
          <a:prstGeom prst="roundRect">
            <a:avLst/>
          </a:prstGeom>
          <a:solidFill>
            <a:srgbClr val="C5719D"/>
          </a:solidFill>
          <a:ln w="19050">
            <a:solidFill>
              <a:srgbClr val="6D2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Perfil Feminino</a:t>
            </a:r>
            <a:endParaRPr lang="pt-B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2A57D48-8445-4555-936F-A34BC5892A85}"/>
              </a:ext>
            </a:extLst>
          </p:cNvPr>
          <p:cNvSpPr/>
          <p:nvPr/>
        </p:nvSpPr>
        <p:spPr>
          <a:xfrm>
            <a:off x="726391" y="2547531"/>
            <a:ext cx="5493026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Cadastro de fotos para 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Projetos, Serviços, Clientes e Prestadores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4285C21F-C45F-476E-A0BB-353AB6DC4A6D}"/>
              </a:ext>
            </a:extLst>
          </p:cNvPr>
          <p:cNvSpPr/>
          <p:nvPr/>
        </p:nvSpPr>
        <p:spPr>
          <a:xfrm>
            <a:off x="726391" y="3198462"/>
            <a:ext cx="5473073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Categorias de Projeto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D04ED310-511C-43A9-89C3-4CDA673DB29D}"/>
              </a:ext>
            </a:extLst>
          </p:cNvPr>
          <p:cNvSpPr/>
          <p:nvPr/>
        </p:nvSpPr>
        <p:spPr>
          <a:xfrm>
            <a:off x="726391" y="3849393"/>
            <a:ext cx="5473073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Categorias de Serviço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Categoria de Projeto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8750CB15-653C-43D3-9BCE-DC40613B5BB2}"/>
              </a:ext>
            </a:extLst>
          </p:cNvPr>
          <p:cNvSpPr/>
          <p:nvPr/>
        </p:nvSpPr>
        <p:spPr>
          <a:xfrm>
            <a:off x="726390" y="4500323"/>
            <a:ext cx="5473073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Estrelas para classificação pra 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Clientes e Prestadores</a:t>
            </a:r>
          </a:p>
        </p:txBody>
      </p:sp>
      <p:sp>
        <p:nvSpPr>
          <p:cNvPr id="39" name="Espaço Reservado para Rodapé 1">
            <a:extLst>
              <a:ext uri="{FF2B5EF4-FFF2-40B4-BE49-F238E27FC236}">
                <a16:creationId xmlns:a16="http://schemas.microsoft.com/office/drawing/2014/main" id="{860F0579-3052-44C5-8EE9-87C0BDDD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40" name="Espaço Reservado para Número de Slide 2">
            <a:extLst>
              <a:ext uri="{FF2B5EF4-FFF2-40B4-BE49-F238E27FC236}">
                <a16:creationId xmlns:a16="http://schemas.microsoft.com/office/drawing/2014/main" id="{827E99A1-9F91-4BE0-B9BA-D48B1779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17CE62D-E974-49EC-BF95-D3E6A24E3672}"/>
              </a:ext>
            </a:extLst>
          </p:cNvPr>
          <p:cNvSpPr/>
          <p:nvPr/>
        </p:nvSpPr>
        <p:spPr>
          <a:xfrm>
            <a:off x="482600" y="5346397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B998C665-C1A0-48AF-BCC1-59E1B85730B4}"/>
              </a:ext>
            </a:extLst>
          </p:cNvPr>
          <p:cNvSpPr/>
          <p:nvPr/>
        </p:nvSpPr>
        <p:spPr>
          <a:xfrm>
            <a:off x="726390" y="5166960"/>
            <a:ext cx="5473073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Realizar pagamentos dentro do próprio sistema</a:t>
            </a:r>
            <a:endParaRPr lang="pt-BR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DD1F432-3F68-4F2F-AE7C-CAD0BB0E9F0D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9B3CA188-D788-45A7-B32E-93706D3D06D2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A45E2236-F51F-4BBF-A705-90EBCB899C4D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28" name="Google Shape;188;p4">
            <a:extLst>
              <a:ext uri="{FF2B5EF4-FFF2-40B4-BE49-F238E27FC236}">
                <a16:creationId xmlns:a16="http://schemas.microsoft.com/office/drawing/2014/main" id="{15717B90-1301-4938-995F-844D0C9B0D3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7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Lições Aprendidas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C224855-086C-40AF-A2D1-67D7390F0160}"/>
              </a:ext>
            </a:extLst>
          </p:cNvPr>
          <p:cNvSpPr/>
          <p:nvPr/>
        </p:nvSpPr>
        <p:spPr>
          <a:xfrm>
            <a:off x="482600" y="4679760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44D4D0A-FE5C-4754-9EC0-46F5CA473C0D}"/>
              </a:ext>
            </a:extLst>
          </p:cNvPr>
          <p:cNvSpPr/>
          <p:nvPr/>
        </p:nvSpPr>
        <p:spPr>
          <a:xfrm>
            <a:off x="482600" y="2729147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1DA1455-84E1-401C-AF72-9F039E3A5FFD}"/>
              </a:ext>
            </a:extLst>
          </p:cNvPr>
          <p:cNvSpPr/>
          <p:nvPr/>
        </p:nvSpPr>
        <p:spPr>
          <a:xfrm>
            <a:off x="482600" y="3379351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CE7C5D0-D7C4-4F4B-B7CA-38B5EDE747CE}"/>
              </a:ext>
            </a:extLst>
          </p:cNvPr>
          <p:cNvSpPr/>
          <p:nvPr/>
        </p:nvSpPr>
        <p:spPr>
          <a:xfrm>
            <a:off x="482600" y="4029555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F89DF05-4A90-448D-AEA0-A50BB4668F37}"/>
              </a:ext>
            </a:extLst>
          </p:cNvPr>
          <p:cNvSpPr/>
          <p:nvPr/>
        </p:nvSpPr>
        <p:spPr>
          <a:xfrm>
            <a:off x="482600" y="2078943"/>
            <a:ext cx="8128000" cy="385308"/>
          </a:xfrm>
          <a:prstGeom prst="rect">
            <a:avLst/>
          </a:prstGeom>
          <a:noFill/>
          <a:ln w="19050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17383A"/>
                </a:solidFill>
              </a:ln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EA5BC3-80CD-4754-8208-7D57F091376A}"/>
              </a:ext>
            </a:extLst>
          </p:cNvPr>
          <p:cNvSpPr/>
          <p:nvPr/>
        </p:nvSpPr>
        <p:spPr>
          <a:xfrm>
            <a:off x="726390" y="1896600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Como trabalhar com equipe remota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20EADD9-0023-48C8-80E5-76B93758CA58}"/>
              </a:ext>
            </a:extLst>
          </p:cNvPr>
          <p:cNvSpPr/>
          <p:nvPr/>
        </p:nvSpPr>
        <p:spPr>
          <a:xfrm>
            <a:off x="726391" y="2547531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Como distribuir tarefas de maneira uniforme para a equipe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599D891-056B-4F4B-B9D8-F1AC53D29CD7}"/>
              </a:ext>
            </a:extLst>
          </p:cNvPr>
          <p:cNvSpPr/>
          <p:nvPr/>
        </p:nvSpPr>
        <p:spPr>
          <a:xfrm>
            <a:off x="726391" y="3198462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Como medir o quanto falta para finalizar cada etapa do projeto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4354630A-B948-4110-8B0E-BD8900DC6637}"/>
              </a:ext>
            </a:extLst>
          </p:cNvPr>
          <p:cNvSpPr/>
          <p:nvPr/>
        </p:nvSpPr>
        <p:spPr>
          <a:xfrm>
            <a:off x="726391" y="3849393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Como trabalhar em pair progamming (Enio e Máurion)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E25E54CB-52AC-4720-BC29-8D33EB1DDC57}"/>
              </a:ext>
            </a:extLst>
          </p:cNvPr>
          <p:cNvSpPr/>
          <p:nvPr/>
        </p:nvSpPr>
        <p:spPr>
          <a:xfrm>
            <a:off x="726390" y="4500323"/>
            <a:ext cx="5369607" cy="360000"/>
          </a:xfrm>
          <a:prstGeom prst="roundRect">
            <a:avLst/>
          </a:prstGeom>
          <a:solidFill>
            <a:srgbClr val="2A6568"/>
          </a:solidFill>
          <a:ln w="19050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Desenvolver o sistema a partir do banco de dados</a:t>
            </a:r>
          </a:p>
        </p:txBody>
      </p:sp>
      <p:sp>
        <p:nvSpPr>
          <p:cNvPr id="29" name="Espaço Reservado para Rodapé 1">
            <a:extLst>
              <a:ext uri="{FF2B5EF4-FFF2-40B4-BE49-F238E27FC236}">
                <a16:creationId xmlns:a16="http://schemas.microsoft.com/office/drawing/2014/main" id="{FBF82F96-0550-4742-AD3D-9DB13EF8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30" name="Espaço Reservado para Número de Slide 2">
            <a:extLst>
              <a:ext uri="{FF2B5EF4-FFF2-40B4-BE49-F238E27FC236}">
                <a16:creationId xmlns:a16="http://schemas.microsoft.com/office/drawing/2014/main" id="{B0EDC44D-F6A3-4A53-814F-829B6D5E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CC52EA4C-638D-4AC7-A295-1522B7E839B8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718F3C9-9984-4C83-8021-725607C30EED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5CFE8E0D-437A-421F-B1D3-E0D02828FD22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34" name="Google Shape;188;p4">
            <a:extLst>
              <a:ext uri="{FF2B5EF4-FFF2-40B4-BE49-F238E27FC236}">
                <a16:creationId xmlns:a16="http://schemas.microsoft.com/office/drawing/2014/main" id="{22C0A6FE-3556-4E54-9C14-F658AD79FAB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5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AB61B723-2C89-41B2-B95A-C0208D67E568}"/>
              </a:ext>
            </a:extLst>
          </p:cNvPr>
          <p:cNvCxnSpPr>
            <a:cxnSpLocks/>
          </p:cNvCxnSpPr>
          <p:nvPr/>
        </p:nvCxnSpPr>
        <p:spPr>
          <a:xfrm>
            <a:off x="11770409" y="4222231"/>
            <a:ext cx="15467" cy="2414042"/>
          </a:xfrm>
          <a:prstGeom prst="line">
            <a:avLst/>
          </a:prstGeom>
          <a:ln w="444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>
            <a:extLst>
              <a:ext uri="{FF2B5EF4-FFF2-40B4-BE49-F238E27FC236}">
                <a16:creationId xmlns:a16="http://schemas.microsoft.com/office/drawing/2014/main" id="{12859641-7CC8-44CD-AFAF-0EB6B10D84C1}"/>
              </a:ext>
            </a:extLst>
          </p:cNvPr>
          <p:cNvSpPr/>
          <p:nvPr/>
        </p:nvSpPr>
        <p:spPr>
          <a:xfrm>
            <a:off x="4269472" y="4051997"/>
            <a:ext cx="74294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sz="3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B2B765D-DA3B-4901-976E-26993D577D94}"/>
              </a:ext>
            </a:extLst>
          </p:cNvPr>
          <p:cNvCxnSpPr>
            <a:cxnSpLocks/>
          </p:cNvCxnSpPr>
          <p:nvPr/>
        </p:nvCxnSpPr>
        <p:spPr>
          <a:xfrm>
            <a:off x="4405311" y="3825494"/>
            <a:ext cx="7846503" cy="0"/>
          </a:xfrm>
          <a:prstGeom prst="line">
            <a:avLst/>
          </a:prstGeom>
          <a:ln w="7620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BF94A40-B63B-44CC-A61C-D936770DDB83}"/>
              </a:ext>
            </a:extLst>
          </p:cNvPr>
          <p:cNvCxnSpPr>
            <a:cxnSpLocks/>
          </p:cNvCxnSpPr>
          <p:nvPr/>
        </p:nvCxnSpPr>
        <p:spPr>
          <a:xfrm flipV="1">
            <a:off x="2897829" y="4957894"/>
            <a:ext cx="0" cy="1900106"/>
          </a:xfrm>
          <a:prstGeom prst="line">
            <a:avLst/>
          </a:prstGeom>
          <a:ln w="7620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8831B25-7086-44E1-B5D6-8A7E300B7431}"/>
              </a:ext>
            </a:extLst>
          </p:cNvPr>
          <p:cNvCxnSpPr>
            <a:cxnSpLocks/>
          </p:cNvCxnSpPr>
          <p:nvPr/>
        </p:nvCxnSpPr>
        <p:spPr>
          <a:xfrm flipV="1">
            <a:off x="2883694" y="3818504"/>
            <a:ext cx="1548182" cy="1167834"/>
          </a:xfrm>
          <a:prstGeom prst="line">
            <a:avLst/>
          </a:prstGeom>
          <a:ln w="7620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88;p4">
            <a:extLst>
              <a:ext uri="{FF2B5EF4-FFF2-40B4-BE49-F238E27FC236}">
                <a16:creationId xmlns:a16="http://schemas.microsoft.com/office/drawing/2014/main" id="{E7368E38-B434-46E6-AEFC-D4B1A70174C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886" y="307662"/>
            <a:ext cx="1919642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E688C76-CF27-4139-890B-5C6F491C365E}"/>
              </a:ext>
            </a:extLst>
          </p:cNvPr>
          <p:cNvSpPr/>
          <p:nvPr/>
        </p:nvSpPr>
        <p:spPr>
          <a:xfrm>
            <a:off x="2897829" y="632708"/>
            <a:ext cx="951806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  <a:endParaRPr lang="pt-BR" sz="3600" dirty="0">
              <a:solidFill>
                <a:srgbClr val="173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Primeiramente a DEUS.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professores, Coordenadores e a UVA em si.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Família e amigos.</a:t>
            </a:r>
          </a:p>
          <a:p>
            <a:endParaRPr lang="pt-BR" sz="28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5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FD7664-A015-463E-A748-FC30BBBE1627}"/>
              </a:ext>
            </a:extLst>
          </p:cNvPr>
          <p:cNvSpPr/>
          <p:nvPr/>
        </p:nvSpPr>
        <p:spPr>
          <a:xfrm>
            <a:off x="0" y="0"/>
            <a:ext cx="12192000" cy="5780015"/>
          </a:xfrm>
          <a:prstGeom prst="rect">
            <a:avLst/>
          </a:prstGeom>
          <a:solidFill>
            <a:srgbClr val="2A6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DA2F7A-BFFE-413F-AAC5-60B0F2E3A39A}"/>
              </a:ext>
            </a:extLst>
          </p:cNvPr>
          <p:cNvCxnSpPr>
            <a:cxnSpLocks/>
          </p:cNvCxnSpPr>
          <p:nvPr/>
        </p:nvCxnSpPr>
        <p:spPr>
          <a:xfrm>
            <a:off x="1049255" y="5980129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88;p4">
            <a:extLst>
              <a:ext uri="{FF2B5EF4-FFF2-40B4-BE49-F238E27FC236}">
                <a16:creationId xmlns:a16="http://schemas.microsoft.com/office/drawing/2014/main" id="{5440A5CF-99D6-4EF4-92CA-A2E05C14D0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368" y="5952473"/>
            <a:ext cx="7562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A7C36EE-3569-4C96-B71F-BE2F7C04FF72}"/>
              </a:ext>
            </a:extLst>
          </p:cNvPr>
          <p:cNvSpPr/>
          <p:nvPr/>
        </p:nvSpPr>
        <p:spPr>
          <a:xfrm>
            <a:off x="1169958" y="594314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5BC09-C2E6-497E-B547-AD21234183B2}"/>
              </a:ext>
            </a:extLst>
          </p:cNvPr>
          <p:cNvSpPr/>
          <p:nvPr/>
        </p:nvSpPr>
        <p:spPr>
          <a:xfrm>
            <a:off x="3329906" y="1610862"/>
            <a:ext cx="7429499" cy="144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e Acompanhamento</a:t>
            </a:r>
          </a:p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Projeto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4E8D641-86AD-4388-A0A4-DE4D300DAFA6}"/>
              </a:ext>
            </a:extLst>
          </p:cNvPr>
          <p:cNvCxnSpPr>
            <a:cxnSpLocks/>
          </p:cNvCxnSpPr>
          <p:nvPr/>
        </p:nvCxnSpPr>
        <p:spPr>
          <a:xfrm>
            <a:off x="10899328" y="1610862"/>
            <a:ext cx="0" cy="14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Rodapé 1">
            <a:extLst>
              <a:ext uri="{FF2B5EF4-FFF2-40B4-BE49-F238E27FC236}">
                <a16:creationId xmlns:a16="http://schemas.microsoft.com/office/drawing/2014/main" id="{C0A68F41-BB6D-4EBC-B0D3-10D3D940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A0FED109-02F8-4D98-AA03-02EA8810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53258F6-B017-44D0-83EF-3EFAC33BAF98}"/>
              </a:ext>
            </a:extLst>
          </p:cNvPr>
          <p:cNvCxnSpPr>
            <a:cxnSpLocks/>
          </p:cNvCxnSpPr>
          <p:nvPr/>
        </p:nvCxnSpPr>
        <p:spPr>
          <a:xfrm>
            <a:off x="0" y="5787533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60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ço Reservado para Rodapé 1">
            <a:extLst>
              <a:ext uri="{FF2B5EF4-FFF2-40B4-BE49-F238E27FC236}">
                <a16:creationId xmlns:a16="http://schemas.microsoft.com/office/drawing/2014/main" id="{A15741EE-24F1-45C3-92C5-0EEF00DC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Time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3CB94557-F46F-43F8-A257-EDCF74693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7421"/>
          <a:stretch/>
        </p:blipFill>
        <p:spPr>
          <a:xfrm>
            <a:off x="6236310" y="1962737"/>
            <a:ext cx="1800000" cy="1807419"/>
          </a:xfrm>
          <a:prstGeom prst="rect">
            <a:avLst/>
          </a:prstGeom>
        </p:spPr>
      </p:pic>
      <p:pic>
        <p:nvPicPr>
          <p:cNvPr id="14" name="Imagem 13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5899E351-DF57-43F4-91BE-265127707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84" y="1971098"/>
            <a:ext cx="1800000" cy="18000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E548E6-6F0A-457B-BA6F-22D3372DA03C}"/>
              </a:ext>
            </a:extLst>
          </p:cNvPr>
          <p:cNvSpPr txBox="1"/>
          <p:nvPr/>
        </p:nvSpPr>
        <p:spPr>
          <a:xfrm>
            <a:off x="8867164" y="3809849"/>
            <a:ext cx="1921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Fernando Fontoura de Araujo</a:t>
            </a:r>
          </a:p>
          <a:p>
            <a:pPr algn="ctr"/>
            <a:r>
              <a:rPr lang="pt-BR" sz="12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20142105303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BE5793-DF04-45D1-82B1-37CBC3D5A7F0}"/>
              </a:ext>
            </a:extLst>
          </p:cNvPr>
          <p:cNvSpPr txBox="1"/>
          <p:nvPr/>
        </p:nvSpPr>
        <p:spPr>
          <a:xfrm>
            <a:off x="8846001" y="4498135"/>
            <a:ext cx="2520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Definição de cronogramas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 do Banco de Dados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 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Documentação</a:t>
            </a:r>
          </a:p>
          <a:p>
            <a:endParaRPr lang="pt-BR" sz="20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91C1A2B-CB02-4570-9D17-262204397207}"/>
              </a:ext>
            </a:extLst>
          </p:cNvPr>
          <p:cNvSpPr txBox="1"/>
          <p:nvPr/>
        </p:nvSpPr>
        <p:spPr>
          <a:xfrm>
            <a:off x="6236308" y="3809849"/>
            <a:ext cx="180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Ramon Marquiles de Oliveira Greim</a:t>
            </a:r>
          </a:p>
          <a:p>
            <a:pPr algn="ctr"/>
            <a:r>
              <a:rPr lang="pt-BR" sz="12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20152103045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931076-C4C0-4B19-A570-ECA4809242A0}"/>
              </a:ext>
            </a:extLst>
          </p:cNvPr>
          <p:cNvSpPr txBox="1"/>
          <p:nvPr/>
        </p:nvSpPr>
        <p:spPr>
          <a:xfrm>
            <a:off x="6156226" y="4498135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do Back-end</a:t>
            </a:r>
          </a:p>
          <a:p>
            <a:endParaRPr lang="pt-BR" sz="16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2A28E21-3E44-4EA1-8C1C-FEF8AB16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6534" y="1971098"/>
            <a:ext cx="1800001" cy="18000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78DBD67-3AE1-494B-88AA-2C78B6E4F548}"/>
              </a:ext>
            </a:extLst>
          </p:cNvPr>
          <p:cNvSpPr txBox="1"/>
          <p:nvPr/>
        </p:nvSpPr>
        <p:spPr>
          <a:xfrm>
            <a:off x="3546534" y="3809849"/>
            <a:ext cx="180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Máurion Lourenço de Freitas</a:t>
            </a:r>
          </a:p>
          <a:p>
            <a:pPr algn="ctr"/>
            <a:r>
              <a:rPr lang="pt-BR" sz="12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20152101263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8EAABDA-CBBC-48E5-A8FC-604480F84DE8}"/>
              </a:ext>
            </a:extLst>
          </p:cNvPr>
          <p:cNvSpPr txBox="1"/>
          <p:nvPr/>
        </p:nvSpPr>
        <p:spPr>
          <a:xfrm>
            <a:off x="3466452" y="4498135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do Front-end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Documentação</a:t>
            </a:r>
          </a:p>
          <a:p>
            <a:endParaRPr lang="pt-BR" sz="16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5C8CB16-9A46-432B-AA29-78D1A816B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763" y="1986689"/>
            <a:ext cx="1800000" cy="1768818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634946D4-FBD8-4C5F-A422-F1C1BD704BE9}"/>
              </a:ext>
            </a:extLst>
          </p:cNvPr>
          <p:cNvSpPr txBox="1"/>
          <p:nvPr/>
        </p:nvSpPr>
        <p:spPr>
          <a:xfrm>
            <a:off x="856760" y="3809849"/>
            <a:ext cx="1800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Enio da Massena Chaves</a:t>
            </a:r>
          </a:p>
          <a:p>
            <a:pPr algn="ctr"/>
            <a:r>
              <a:rPr lang="pt-BR" sz="12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20152101262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933DE7F-6E07-414B-A404-C3DB7300E595}"/>
              </a:ext>
            </a:extLst>
          </p:cNvPr>
          <p:cNvSpPr txBox="1"/>
          <p:nvPr/>
        </p:nvSpPr>
        <p:spPr>
          <a:xfrm>
            <a:off x="776678" y="4498135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do Front-end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Documentação</a:t>
            </a:r>
          </a:p>
          <a:p>
            <a:endParaRPr lang="pt-BR" sz="16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01CF977-04B0-419E-BFFE-0770E3CF16BE}"/>
              </a:ext>
            </a:extLst>
          </p:cNvPr>
          <p:cNvSpPr/>
          <p:nvPr/>
        </p:nvSpPr>
        <p:spPr>
          <a:xfrm>
            <a:off x="856763" y="1967405"/>
            <a:ext cx="1800000" cy="1800489"/>
          </a:xfrm>
          <a:prstGeom prst="roundRect">
            <a:avLst>
              <a:gd name="adj" fmla="val 1673"/>
            </a:avLst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493691D6-A7E3-46F4-8F70-C1C90F9F52EC}"/>
              </a:ext>
            </a:extLst>
          </p:cNvPr>
          <p:cNvSpPr/>
          <p:nvPr/>
        </p:nvSpPr>
        <p:spPr>
          <a:xfrm>
            <a:off x="3546537" y="1967405"/>
            <a:ext cx="1800000" cy="1800489"/>
          </a:xfrm>
          <a:prstGeom prst="roundRect">
            <a:avLst>
              <a:gd name="adj" fmla="val 1673"/>
            </a:avLst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02DACB65-04DC-4560-9556-670F2CBE2750}"/>
              </a:ext>
            </a:extLst>
          </p:cNvPr>
          <p:cNvSpPr/>
          <p:nvPr/>
        </p:nvSpPr>
        <p:spPr>
          <a:xfrm>
            <a:off x="6236310" y="1969837"/>
            <a:ext cx="1800000" cy="1800489"/>
          </a:xfrm>
          <a:prstGeom prst="roundRect">
            <a:avLst>
              <a:gd name="adj" fmla="val 1673"/>
            </a:avLst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F2EA2D1-32EA-4CC0-91CF-610D06E42813}"/>
              </a:ext>
            </a:extLst>
          </p:cNvPr>
          <p:cNvSpPr/>
          <p:nvPr/>
        </p:nvSpPr>
        <p:spPr>
          <a:xfrm>
            <a:off x="8926083" y="1969668"/>
            <a:ext cx="1800000" cy="1800489"/>
          </a:xfrm>
          <a:prstGeom prst="roundRect">
            <a:avLst>
              <a:gd name="adj" fmla="val 1673"/>
            </a:avLst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C2AC7B6-499F-4C7F-941C-02910F82F7B4}"/>
              </a:ext>
            </a:extLst>
          </p:cNvPr>
          <p:cNvSpPr/>
          <p:nvPr/>
        </p:nvSpPr>
        <p:spPr>
          <a:xfrm>
            <a:off x="8481269" y="178451"/>
            <a:ext cx="26650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36" name="Gráfico 35" descr="Na mosca">
            <a:extLst>
              <a:ext uri="{FF2B5EF4-FFF2-40B4-BE49-F238E27FC236}">
                <a16:creationId xmlns:a16="http://schemas.microsoft.com/office/drawing/2014/main" id="{F469F9D0-1D03-4BE1-93ED-85045CA918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701" y="4573721"/>
            <a:ext cx="237600" cy="237600"/>
          </a:xfrm>
          <a:prstGeom prst="rect">
            <a:avLst/>
          </a:prstGeom>
        </p:spPr>
      </p:pic>
      <p:pic>
        <p:nvPicPr>
          <p:cNvPr id="37" name="Gráfico 36" descr="Na mosca">
            <a:extLst>
              <a:ext uri="{FF2B5EF4-FFF2-40B4-BE49-F238E27FC236}">
                <a16:creationId xmlns:a16="http://schemas.microsoft.com/office/drawing/2014/main" id="{B522BEA6-7A35-40FB-8231-0AF2365C1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701" y="5047415"/>
            <a:ext cx="237600" cy="237600"/>
          </a:xfrm>
          <a:prstGeom prst="rect">
            <a:avLst/>
          </a:prstGeom>
        </p:spPr>
      </p:pic>
      <p:pic>
        <p:nvPicPr>
          <p:cNvPr id="45" name="Gráfico 44" descr="Na mosca">
            <a:extLst>
              <a:ext uri="{FF2B5EF4-FFF2-40B4-BE49-F238E27FC236}">
                <a16:creationId xmlns:a16="http://schemas.microsoft.com/office/drawing/2014/main" id="{EE90F0B1-7B94-4794-98BD-5662A1A613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5250" y="4573721"/>
            <a:ext cx="237600" cy="237600"/>
          </a:xfrm>
          <a:prstGeom prst="rect">
            <a:avLst/>
          </a:prstGeom>
        </p:spPr>
      </p:pic>
      <p:pic>
        <p:nvPicPr>
          <p:cNvPr id="46" name="Gráfico 45" descr="Na mosca">
            <a:extLst>
              <a:ext uri="{FF2B5EF4-FFF2-40B4-BE49-F238E27FC236}">
                <a16:creationId xmlns:a16="http://schemas.microsoft.com/office/drawing/2014/main" id="{1E6C3431-97B5-4EF8-BA6C-182531F36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5250" y="5047415"/>
            <a:ext cx="237600" cy="237600"/>
          </a:xfrm>
          <a:prstGeom prst="rect">
            <a:avLst/>
          </a:prstGeom>
        </p:spPr>
      </p:pic>
      <p:pic>
        <p:nvPicPr>
          <p:cNvPr id="48" name="Gráfico 47" descr="Na mosca">
            <a:extLst>
              <a:ext uri="{FF2B5EF4-FFF2-40B4-BE49-F238E27FC236}">
                <a16:creationId xmlns:a16="http://schemas.microsoft.com/office/drawing/2014/main" id="{C1168CB0-38B8-4363-AC5B-232FA4897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5420" y="4573721"/>
            <a:ext cx="237600" cy="237600"/>
          </a:xfrm>
          <a:prstGeom prst="rect">
            <a:avLst/>
          </a:prstGeom>
        </p:spPr>
      </p:pic>
      <p:pic>
        <p:nvPicPr>
          <p:cNvPr id="51" name="Gráfico 50" descr="Na mosca">
            <a:extLst>
              <a:ext uri="{FF2B5EF4-FFF2-40B4-BE49-F238E27FC236}">
                <a16:creationId xmlns:a16="http://schemas.microsoft.com/office/drawing/2014/main" id="{60450155-4685-4C62-969F-49C5F8F7F1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2314" y="4573721"/>
            <a:ext cx="237600" cy="237600"/>
          </a:xfrm>
          <a:prstGeom prst="rect">
            <a:avLst/>
          </a:prstGeom>
        </p:spPr>
      </p:pic>
      <p:pic>
        <p:nvPicPr>
          <p:cNvPr id="52" name="Gráfico 51" descr="Na mosca">
            <a:extLst>
              <a:ext uri="{FF2B5EF4-FFF2-40B4-BE49-F238E27FC236}">
                <a16:creationId xmlns:a16="http://schemas.microsoft.com/office/drawing/2014/main" id="{E9A4EA3A-A965-4BCE-BC87-5665CC5B5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2314" y="5066077"/>
            <a:ext cx="237600" cy="237600"/>
          </a:xfrm>
          <a:prstGeom prst="rect">
            <a:avLst/>
          </a:prstGeom>
        </p:spPr>
      </p:pic>
      <p:pic>
        <p:nvPicPr>
          <p:cNvPr id="53" name="Gráfico 52" descr="Na mosca">
            <a:extLst>
              <a:ext uri="{FF2B5EF4-FFF2-40B4-BE49-F238E27FC236}">
                <a16:creationId xmlns:a16="http://schemas.microsoft.com/office/drawing/2014/main" id="{37BE5E6E-1B6C-45EA-A8B7-FC64B09E5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2314" y="5545282"/>
            <a:ext cx="237600" cy="237600"/>
          </a:xfrm>
          <a:prstGeom prst="rect">
            <a:avLst/>
          </a:prstGeom>
        </p:spPr>
      </p:pic>
      <p:pic>
        <p:nvPicPr>
          <p:cNvPr id="54" name="Gráfico 53" descr="Na mosca">
            <a:extLst>
              <a:ext uri="{FF2B5EF4-FFF2-40B4-BE49-F238E27FC236}">
                <a16:creationId xmlns:a16="http://schemas.microsoft.com/office/drawing/2014/main" id="{FDD616F7-B13F-4F48-A64C-FB896B6C9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2314" y="5783390"/>
            <a:ext cx="237600" cy="237600"/>
          </a:xfrm>
          <a:prstGeom prst="rect">
            <a:avLst/>
          </a:prstGeom>
        </p:spPr>
      </p:pic>
      <p:pic>
        <p:nvPicPr>
          <p:cNvPr id="55" name="Gráfico 54" descr="Na mosca">
            <a:extLst>
              <a:ext uri="{FF2B5EF4-FFF2-40B4-BE49-F238E27FC236}">
                <a16:creationId xmlns:a16="http://schemas.microsoft.com/office/drawing/2014/main" id="{CE90D1F9-4825-4E92-BE38-CDCE83527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2314" y="6021498"/>
            <a:ext cx="237600" cy="237600"/>
          </a:xfrm>
          <a:prstGeom prst="rect">
            <a:avLst/>
          </a:prstGeom>
        </p:spPr>
      </p:pic>
      <p:sp>
        <p:nvSpPr>
          <p:cNvPr id="58" name="Espaço Reservado para Número de Slide 2">
            <a:extLst>
              <a:ext uri="{FF2B5EF4-FFF2-40B4-BE49-F238E27FC236}">
                <a16:creationId xmlns:a16="http://schemas.microsoft.com/office/drawing/2014/main" id="{588437D3-A98A-4954-B54A-4424620F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2" name="Google Shape;188;p4">
            <a:extLst>
              <a:ext uri="{FF2B5EF4-FFF2-40B4-BE49-F238E27FC236}">
                <a16:creationId xmlns:a16="http://schemas.microsoft.com/office/drawing/2014/main" id="{2FA16ABC-04AD-4089-B62C-4F2214A1A3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86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Cronograma do Projeto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0F7FD92-74C9-47EF-8EBA-60AB0BD52E18}"/>
              </a:ext>
            </a:extLst>
          </p:cNvPr>
          <p:cNvSpPr txBox="1"/>
          <p:nvPr/>
        </p:nvSpPr>
        <p:spPr>
          <a:xfrm>
            <a:off x="129383" y="2580218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Infraestrutura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BAE856A-3433-4241-9014-9D2578B2680B}"/>
              </a:ext>
            </a:extLst>
          </p:cNvPr>
          <p:cNvSpPr txBox="1"/>
          <p:nvPr/>
        </p:nvSpPr>
        <p:spPr>
          <a:xfrm>
            <a:off x="129383" y="2982644"/>
            <a:ext cx="1937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Modelagem do Banco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F3679C8-CFA2-438F-82ED-643528FC069B}"/>
              </a:ext>
            </a:extLst>
          </p:cNvPr>
          <p:cNvSpPr txBox="1"/>
          <p:nvPr/>
        </p:nvSpPr>
        <p:spPr>
          <a:xfrm>
            <a:off x="129383" y="3787496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9291236-31D8-4DFB-9789-A114D006E887}"/>
              </a:ext>
            </a:extLst>
          </p:cNvPr>
          <p:cNvSpPr txBox="1"/>
          <p:nvPr/>
        </p:nvSpPr>
        <p:spPr>
          <a:xfrm>
            <a:off x="129383" y="4189922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End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43EF86E-8E7B-4909-845F-180809BE337D}"/>
              </a:ext>
            </a:extLst>
          </p:cNvPr>
          <p:cNvSpPr txBox="1"/>
          <p:nvPr/>
        </p:nvSpPr>
        <p:spPr>
          <a:xfrm>
            <a:off x="129383" y="4592348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End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48CA20-2B3B-4100-87D8-280BC2FF0F1B}"/>
              </a:ext>
            </a:extLst>
          </p:cNvPr>
          <p:cNvSpPr txBox="1"/>
          <p:nvPr/>
        </p:nvSpPr>
        <p:spPr>
          <a:xfrm>
            <a:off x="129383" y="4994774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52970E-6313-4F2C-AF9E-0003F189CB6F}"/>
              </a:ext>
            </a:extLst>
          </p:cNvPr>
          <p:cNvSpPr txBox="1"/>
          <p:nvPr/>
        </p:nvSpPr>
        <p:spPr>
          <a:xfrm>
            <a:off x="129383" y="5397200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Documentação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3873C56-0BBA-4864-AEC2-5DD36929152B}"/>
              </a:ext>
            </a:extLst>
          </p:cNvPr>
          <p:cNvSpPr txBox="1"/>
          <p:nvPr/>
        </p:nvSpPr>
        <p:spPr>
          <a:xfrm>
            <a:off x="129383" y="5799628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C9751B2-3A27-49F7-84F0-EC4C8AF05F2D}"/>
              </a:ext>
            </a:extLst>
          </p:cNvPr>
          <p:cNvSpPr txBox="1"/>
          <p:nvPr/>
        </p:nvSpPr>
        <p:spPr>
          <a:xfrm>
            <a:off x="129383" y="3385070"/>
            <a:ext cx="2079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Implementação do Banco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80D6EFC-03FE-437E-A4C7-8FAFA86A01B6}"/>
              </a:ext>
            </a:extLst>
          </p:cNvPr>
          <p:cNvCxnSpPr>
            <a:cxnSpLocks/>
          </p:cNvCxnSpPr>
          <p:nvPr/>
        </p:nvCxnSpPr>
        <p:spPr>
          <a:xfrm>
            <a:off x="2208455" y="5952130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E3224283-74F5-469E-BBE0-AC8F1A2EEF1D}"/>
              </a:ext>
            </a:extLst>
          </p:cNvPr>
          <p:cNvCxnSpPr>
            <a:cxnSpLocks/>
          </p:cNvCxnSpPr>
          <p:nvPr/>
        </p:nvCxnSpPr>
        <p:spPr>
          <a:xfrm>
            <a:off x="2218821" y="2311465"/>
            <a:ext cx="7189634" cy="1"/>
          </a:xfrm>
          <a:prstGeom prst="line">
            <a:avLst/>
          </a:prstGeom>
          <a:ln w="28575">
            <a:solidFill>
              <a:srgbClr val="2A6568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4948A37-B3BD-43AD-884B-2B6E3A384932}"/>
              </a:ext>
            </a:extLst>
          </p:cNvPr>
          <p:cNvSpPr/>
          <p:nvPr/>
        </p:nvSpPr>
        <p:spPr>
          <a:xfrm>
            <a:off x="7968455" y="1997852"/>
            <a:ext cx="1440000" cy="236381"/>
          </a:xfrm>
          <a:prstGeom prst="rect">
            <a:avLst/>
          </a:prstGeom>
          <a:noFill/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Junho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F4C8D0B-3236-4190-8158-4F2127950449}"/>
              </a:ext>
            </a:extLst>
          </p:cNvPr>
          <p:cNvSpPr/>
          <p:nvPr/>
        </p:nvSpPr>
        <p:spPr>
          <a:xfrm>
            <a:off x="6528455" y="1997852"/>
            <a:ext cx="1440000" cy="236381"/>
          </a:xfrm>
          <a:prstGeom prst="rect">
            <a:avLst/>
          </a:prstGeom>
          <a:noFill/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14B92986-A2D4-4875-8286-CD7A7A26B438}"/>
              </a:ext>
            </a:extLst>
          </p:cNvPr>
          <p:cNvSpPr/>
          <p:nvPr/>
        </p:nvSpPr>
        <p:spPr>
          <a:xfrm>
            <a:off x="5088455" y="1997852"/>
            <a:ext cx="1440000" cy="236381"/>
          </a:xfrm>
          <a:prstGeom prst="rect">
            <a:avLst/>
          </a:prstGeom>
          <a:noFill/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Abril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E0FCD13-0422-45DE-B9E9-5E2EDD376DBA}"/>
              </a:ext>
            </a:extLst>
          </p:cNvPr>
          <p:cNvSpPr/>
          <p:nvPr/>
        </p:nvSpPr>
        <p:spPr>
          <a:xfrm>
            <a:off x="3648455" y="1997852"/>
            <a:ext cx="1440000" cy="236381"/>
          </a:xfrm>
          <a:prstGeom prst="rect">
            <a:avLst/>
          </a:prstGeom>
          <a:noFill/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Março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880A0073-39D3-4B8F-964F-9C5E7900661F}"/>
              </a:ext>
            </a:extLst>
          </p:cNvPr>
          <p:cNvSpPr/>
          <p:nvPr/>
        </p:nvSpPr>
        <p:spPr>
          <a:xfrm>
            <a:off x="2208455" y="1997852"/>
            <a:ext cx="1440000" cy="236381"/>
          </a:xfrm>
          <a:prstGeom prst="rect">
            <a:avLst/>
          </a:prstGeom>
          <a:noFill/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Fevereiro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9CD8B492-E3EA-4804-8C85-C32D87DA1221}"/>
              </a:ext>
            </a:extLst>
          </p:cNvPr>
          <p:cNvSpPr/>
          <p:nvPr/>
        </p:nvSpPr>
        <p:spPr>
          <a:xfrm>
            <a:off x="2289004" y="2595764"/>
            <a:ext cx="892735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F0AE7B33-57D7-4D67-BD1D-C93A37B4571A}"/>
              </a:ext>
            </a:extLst>
          </p:cNvPr>
          <p:cNvSpPr/>
          <p:nvPr/>
        </p:nvSpPr>
        <p:spPr>
          <a:xfrm>
            <a:off x="2783545" y="2998710"/>
            <a:ext cx="1082141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5F2FBD1E-12F0-41F6-A810-406D238957F4}"/>
              </a:ext>
            </a:extLst>
          </p:cNvPr>
          <p:cNvSpPr/>
          <p:nvPr/>
        </p:nvSpPr>
        <p:spPr>
          <a:xfrm>
            <a:off x="3579739" y="3412017"/>
            <a:ext cx="777657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18E08DFD-4A97-4117-B0B8-233280FE8F35}"/>
              </a:ext>
            </a:extLst>
          </p:cNvPr>
          <p:cNvSpPr/>
          <p:nvPr/>
        </p:nvSpPr>
        <p:spPr>
          <a:xfrm>
            <a:off x="4006314" y="3803278"/>
            <a:ext cx="2089686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9E9B704-E42E-44FA-A3E3-FD0614783476}"/>
              </a:ext>
            </a:extLst>
          </p:cNvPr>
          <p:cNvSpPr/>
          <p:nvPr/>
        </p:nvSpPr>
        <p:spPr>
          <a:xfrm>
            <a:off x="4534572" y="4157337"/>
            <a:ext cx="3704359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CDD9C8A4-1F1A-4A50-8E67-942069A3E36D}"/>
              </a:ext>
            </a:extLst>
          </p:cNvPr>
          <p:cNvSpPr/>
          <p:nvPr/>
        </p:nvSpPr>
        <p:spPr>
          <a:xfrm>
            <a:off x="4817569" y="4619956"/>
            <a:ext cx="4131034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6569369-B804-4BE5-89ED-611EEFF2BB34}"/>
              </a:ext>
            </a:extLst>
          </p:cNvPr>
          <p:cNvSpPr/>
          <p:nvPr/>
        </p:nvSpPr>
        <p:spPr>
          <a:xfrm>
            <a:off x="8103442" y="5011209"/>
            <a:ext cx="947252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62A4C2E4-2C18-42FD-AF8F-4D709D075291}"/>
              </a:ext>
            </a:extLst>
          </p:cNvPr>
          <p:cNvSpPr/>
          <p:nvPr/>
        </p:nvSpPr>
        <p:spPr>
          <a:xfrm>
            <a:off x="8769131" y="5427076"/>
            <a:ext cx="450426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846C53D3-FEB7-44B1-A65B-B139B4C5E203}"/>
              </a:ext>
            </a:extLst>
          </p:cNvPr>
          <p:cNvSpPr/>
          <p:nvPr/>
        </p:nvSpPr>
        <p:spPr>
          <a:xfrm>
            <a:off x="8948603" y="5838352"/>
            <a:ext cx="450426" cy="236381"/>
          </a:xfrm>
          <a:prstGeom prst="rect">
            <a:avLst/>
          </a:prstGeom>
          <a:solidFill>
            <a:srgbClr val="2A6568"/>
          </a:solidFill>
          <a:ln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CC4022BA-B9EE-444C-9D84-D7642F2608A3}"/>
              </a:ext>
            </a:extLst>
          </p:cNvPr>
          <p:cNvCxnSpPr>
            <a:cxnSpLocks/>
          </p:cNvCxnSpPr>
          <p:nvPr/>
        </p:nvCxnSpPr>
        <p:spPr>
          <a:xfrm>
            <a:off x="2208455" y="271548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210DDE69-5934-4E81-A44E-BCDBF0DB4766}"/>
              </a:ext>
            </a:extLst>
          </p:cNvPr>
          <p:cNvCxnSpPr>
            <a:cxnSpLocks/>
          </p:cNvCxnSpPr>
          <p:nvPr/>
        </p:nvCxnSpPr>
        <p:spPr>
          <a:xfrm>
            <a:off x="2208455" y="554754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15D0ED2-D4CB-40B0-A6C7-44E1C62A35AB}"/>
              </a:ext>
            </a:extLst>
          </p:cNvPr>
          <p:cNvCxnSpPr>
            <a:cxnSpLocks/>
          </p:cNvCxnSpPr>
          <p:nvPr/>
        </p:nvCxnSpPr>
        <p:spPr>
          <a:xfrm>
            <a:off x="2208455" y="514296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8B023C71-3CA9-4E57-8FFE-3CCDCB163F11}"/>
              </a:ext>
            </a:extLst>
          </p:cNvPr>
          <p:cNvCxnSpPr>
            <a:cxnSpLocks/>
          </p:cNvCxnSpPr>
          <p:nvPr/>
        </p:nvCxnSpPr>
        <p:spPr>
          <a:xfrm>
            <a:off x="2208455" y="473838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B2203801-AF52-417B-A3BE-E7A256A242F5}"/>
              </a:ext>
            </a:extLst>
          </p:cNvPr>
          <p:cNvCxnSpPr>
            <a:cxnSpLocks/>
          </p:cNvCxnSpPr>
          <p:nvPr/>
        </p:nvCxnSpPr>
        <p:spPr>
          <a:xfrm>
            <a:off x="2208455" y="433380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F39FAD0-6483-42E0-8B89-F1733072CBDA}"/>
              </a:ext>
            </a:extLst>
          </p:cNvPr>
          <p:cNvCxnSpPr>
            <a:cxnSpLocks/>
          </p:cNvCxnSpPr>
          <p:nvPr/>
        </p:nvCxnSpPr>
        <p:spPr>
          <a:xfrm>
            <a:off x="2208455" y="392922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46AB04AF-E6E9-49E6-8AFB-42BEF9A203DA}"/>
              </a:ext>
            </a:extLst>
          </p:cNvPr>
          <p:cNvCxnSpPr>
            <a:cxnSpLocks/>
          </p:cNvCxnSpPr>
          <p:nvPr/>
        </p:nvCxnSpPr>
        <p:spPr>
          <a:xfrm>
            <a:off x="2208455" y="352464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1424E203-3B2F-4BBA-A5B3-8D877D830562}"/>
              </a:ext>
            </a:extLst>
          </p:cNvPr>
          <p:cNvCxnSpPr>
            <a:cxnSpLocks/>
          </p:cNvCxnSpPr>
          <p:nvPr/>
        </p:nvCxnSpPr>
        <p:spPr>
          <a:xfrm>
            <a:off x="2208455" y="3120068"/>
            <a:ext cx="7200000" cy="558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ço Reservado para Rodapé 1">
            <a:extLst>
              <a:ext uri="{FF2B5EF4-FFF2-40B4-BE49-F238E27FC236}">
                <a16:creationId xmlns:a16="http://schemas.microsoft.com/office/drawing/2014/main" id="{F63D8B90-5ADC-447E-8CA3-911430C8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68" name="Espaço Reservado para Número de Slide 2">
            <a:extLst>
              <a:ext uri="{FF2B5EF4-FFF2-40B4-BE49-F238E27FC236}">
                <a16:creationId xmlns:a16="http://schemas.microsoft.com/office/drawing/2014/main" id="{16AB088D-F51E-4041-98BA-DD2AFA00E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17B106C2-204B-4709-B964-188CA6609766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81C25602-9F03-4C99-B150-BB2A3459D3CE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>
            <a:extLst>
              <a:ext uri="{FF2B5EF4-FFF2-40B4-BE49-F238E27FC236}">
                <a16:creationId xmlns:a16="http://schemas.microsoft.com/office/drawing/2014/main" id="{7DB9754A-269A-4BE8-ACB8-653089EB43A5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69" name="Google Shape;188;p4">
            <a:extLst>
              <a:ext uri="{FF2B5EF4-FFF2-40B4-BE49-F238E27FC236}">
                <a16:creationId xmlns:a16="http://schemas.microsoft.com/office/drawing/2014/main" id="{23DAC8AA-D645-4E04-BBE5-93DA2738E7B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90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68066C4D-BB1B-4E6E-A31A-4FD9D2970274}"/>
              </a:ext>
            </a:extLst>
          </p:cNvPr>
          <p:cNvSpPr/>
          <p:nvPr/>
        </p:nvSpPr>
        <p:spPr>
          <a:xfrm>
            <a:off x="340814" y="2254638"/>
            <a:ext cx="4240232" cy="3564624"/>
          </a:xfrm>
          <a:prstGeom prst="roundRect">
            <a:avLst/>
          </a:prstGeom>
          <a:solidFill>
            <a:srgbClr val="838C91"/>
          </a:solidFill>
          <a:ln w="28575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Ferramentas e Práticas</a:t>
            </a:r>
          </a:p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 Gestão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825D84-8FEB-4BA8-AE8E-0D280737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64" y="5887396"/>
            <a:ext cx="1083932" cy="30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D1F8C0E-609D-41AE-A2DE-42D3DA902FE3}"/>
              </a:ext>
            </a:extLst>
          </p:cNvPr>
          <p:cNvSpPr txBox="1"/>
          <p:nvPr/>
        </p:nvSpPr>
        <p:spPr>
          <a:xfrm>
            <a:off x="340814" y="1880072"/>
            <a:ext cx="886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1ACFF17D-7231-4DCD-ABBB-B3CC268ED485}"/>
              </a:ext>
            </a:extLst>
          </p:cNvPr>
          <p:cNvSpPr/>
          <p:nvPr/>
        </p:nvSpPr>
        <p:spPr>
          <a:xfrm>
            <a:off x="4967056" y="2254639"/>
            <a:ext cx="4240232" cy="3564624"/>
          </a:xfrm>
          <a:prstGeom prst="roundRect">
            <a:avLst/>
          </a:prstGeom>
          <a:solidFill>
            <a:srgbClr val="1A1A1A"/>
          </a:solidFill>
          <a:ln w="28575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85C3AE9-6137-4573-9274-79AA9F95E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52" y="2589714"/>
            <a:ext cx="3648821" cy="2810312"/>
          </a:xfrm>
          <a:prstGeom prst="rect">
            <a:avLst/>
          </a:prstGeom>
        </p:spPr>
      </p:pic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308B3DD-0E46-49E5-9C33-1445BD1A010B}"/>
              </a:ext>
            </a:extLst>
          </p:cNvPr>
          <p:cNvSpPr/>
          <p:nvPr/>
        </p:nvSpPr>
        <p:spPr>
          <a:xfrm>
            <a:off x="9593298" y="2254638"/>
            <a:ext cx="2149249" cy="3564624"/>
          </a:xfrm>
          <a:prstGeom prst="roundRect">
            <a:avLst/>
          </a:prstGeom>
          <a:noFill/>
          <a:ln w="28575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A4A25C9-D816-4FE9-B613-61666627049D}"/>
              </a:ext>
            </a:extLst>
          </p:cNvPr>
          <p:cNvGrpSpPr/>
          <p:nvPr/>
        </p:nvGrpSpPr>
        <p:grpSpPr>
          <a:xfrm>
            <a:off x="6430580" y="5869309"/>
            <a:ext cx="1313183" cy="412497"/>
            <a:chOff x="8875995" y="2280508"/>
            <a:chExt cx="1599555" cy="49075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365D1E3-4AB5-4AA5-9F68-52BE6E4300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4" t="4997" r="31804" b="33762"/>
            <a:stretch/>
          </p:blipFill>
          <p:spPr bwMode="auto">
            <a:xfrm>
              <a:off x="8875995" y="2280508"/>
              <a:ext cx="483820" cy="490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5665D21A-3EE7-447F-90BC-C58DDDE1F0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5" t="70015" r="18453" b="3801"/>
            <a:stretch/>
          </p:blipFill>
          <p:spPr bwMode="auto">
            <a:xfrm>
              <a:off x="9384982" y="2385816"/>
              <a:ext cx="1090568" cy="280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" name="Gráfico 70" descr="Perfil masculino">
            <a:extLst>
              <a:ext uri="{FF2B5EF4-FFF2-40B4-BE49-F238E27FC236}">
                <a16:creationId xmlns:a16="http://schemas.microsoft.com/office/drawing/2014/main" id="{6ECCFD4B-189C-44BA-9028-2D32F3D17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5004" y="5323284"/>
            <a:ext cx="444079" cy="441708"/>
          </a:xfrm>
          <a:prstGeom prst="rect">
            <a:avLst/>
          </a:prstGeom>
        </p:spPr>
      </p:pic>
      <p:pic>
        <p:nvPicPr>
          <p:cNvPr id="7" name="Gráfico 6" descr="Usuário">
            <a:extLst>
              <a:ext uri="{FF2B5EF4-FFF2-40B4-BE49-F238E27FC236}">
                <a16:creationId xmlns:a16="http://schemas.microsoft.com/office/drawing/2014/main" id="{ACBC8B12-0685-430C-8AC8-9784FE893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6762" y="5323284"/>
            <a:ext cx="444079" cy="441708"/>
          </a:xfrm>
          <a:prstGeom prst="rect">
            <a:avLst/>
          </a:prstGeom>
        </p:spPr>
      </p:pic>
      <p:pic>
        <p:nvPicPr>
          <p:cNvPr id="11" name="Gráfico 10" descr="Bolha de pensamento">
            <a:extLst>
              <a:ext uri="{FF2B5EF4-FFF2-40B4-BE49-F238E27FC236}">
                <a16:creationId xmlns:a16="http://schemas.microsoft.com/office/drawing/2014/main" id="{8369E948-86A6-4066-ACBC-F39C784F5F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86380" y="4971520"/>
            <a:ext cx="413713" cy="41150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84A60B6C-583F-4F68-B756-232AF597F745}"/>
              </a:ext>
            </a:extLst>
          </p:cNvPr>
          <p:cNvSpPr/>
          <p:nvPr/>
        </p:nvSpPr>
        <p:spPr>
          <a:xfrm>
            <a:off x="10721856" y="5262927"/>
            <a:ext cx="41523" cy="41150"/>
          </a:xfrm>
          <a:prstGeom prst="ellipse">
            <a:avLst/>
          </a:prstGeom>
          <a:noFill/>
          <a:ln w="15875">
            <a:solidFill>
              <a:srgbClr val="2A6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EB75F448-BF44-4233-9747-A5CAD20ED2E9}"/>
              </a:ext>
            </a:extLst>
          </p:cNvPr>
          <p:cNvSpPr/>
          <p:nvPr/>
        </p:nvSpPr>
        <p:spPr>
          <a:xfrm>
            <a:off x="10783849" y="5317038"/>
            <a:ext cx="26061" cy="25922"/>
          </a:xfrm>
          <a:prstGeom prst="ellipse">
            <a:avLst/>
          </a:prstGeom>
          <a:noFill/>
          <a:ln w="15875">
            <a:solidFill>
              <a:srgbClr val="2A6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C542F42-0227-4208-BBD8-247BA0197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8" r="17889"/>
          <a:stretch/>
        </p:blipFill>
        <p:spPr bwMode="auto">
          <a:xfrm>
            <a:off x="9953578" y="2589388"/>
            <a:ext cx="1428689" cy="8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Scrum Meeting Types [All You Need to Know to Run a Successful ...">
            <a:extLst>
              <a:ext uri="{FF2B5EF4-FFF2-40B4-BE49-F238E27FC236}">
                <a16:creationId xmlns:a16="http://schemas.microsoft.com/office/drawing/2014/main" id="{C033C36A-6A24-4230-BDB8-291FA8A18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9" t="2459" r="11470" b="1580"/>
          <a:stretch/>
        </p:blipFill>
        <p:spPr bwMode="auto">
          <a:xfrm>
            <a:off x="10126252" y="3781518"/>
            <a:ext cx="1083340" cy="8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7DA3B75F-D9D0-43F6-9D5A-32F7B4D9D777}"/>
              </a:ext>
            </a:extLst>
          </p:cNvPr>
          <p:cNvSpPr txBox="1"/>
          <p:nvPr/>
        </p:nvSpPr>
        <p:spPr>
          <a:xfrm>
            <a:off x="9593299" y="1880072"/>
            <a:ext cx="2149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Boas Práticas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DDA668F0-D78B-4F7B-B6C1-54D197E6A731}"/>
              </a:ext>
            </a:extLst>
          </p:cNvPr>
          <p:cNvSpPr txBox="1"/>
          <p:nvPr/>
        </p:nvSpPr>
        <p:spPr>
          <a:xfrm>
            <a:off x="9593299" y="2291640"/>
            <a:ext cx="214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Kanban</a:t>
            </a:r>
            <a:endParaRPr lang="pt-BR" sz="12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8CFF73F-03EB-4F65-8D5A-A01262C6004C}"/>
              </a:ext>
            </a:extLst>
          </p:cNvPr>
          <p:cNvSpPr txBox="1"/>
          <p:nvPr/>
        </p:nvSpPr>
        <p:spPr>
          <a:xfrm>
            <a:off x="9593299" y="3486661"/>
            <a:ext cx="214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Stand-up Meeting</a:t>
            </a:r>
            <a:endParaRPr lang="pt-BR" sz="12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2D2D3D0B-C10B-4B57-BC35-591C6C77332D}"/>
              </a:ext>
            </a:extLst>
          </p:cNvPr>
          <p:cNvSpPr txBox="1"/>
          <p:nvPr/>
        </p:nvSpPr>
        <p:spPr>
          <a:xfrm>
            <a:off x="9593299" y="4673441"/>
            <a:ext cx="214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Programming</a:t>
            </a:r>
            <a:endParaRPr lang="pt-BR" sz="12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Espaço Reservado para Rodapé 1">
            <a:extLst>
              <a:ext uri="{FF2B5EF4-FFF2-40B4-BE49-F238E27FC236}">
                <a16:creationId xmlns:a16="http://schemas.microsoft.com/office/drawing/2014/main" id="{E27F166D-ACF4-4636-93A4-C70EE23C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78" name="Espaço Reservado para Número de Slide 2">
            <a:extLst>
              <a:ext uri="{FF2B5EF4-FFF2-40B4-BE49-F238E27FC236}">
                <a16:creationId xmlns:a16="http://schemas.microsoft.com/office/drawing/2014/main" id="{B41B9A4C-CB3B-42B9-8C24-C00A6EF0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5B537B7C-FF00-44F9-A20A-DCD0EC42E969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872B36C4-CE1A-49AD-A467-2F4E8ABA1325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6CD411F-E8FB-405C-A6E3-4DDC122EA834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35" name="Google Shape;188;p4">
            <a:extLst>
              <a:ext uri="{FF2B5EF4-FFF2-40B4-BE49-F238E27FC236}">
                <a16:creationId xmlns:a16="http://schemas.microsoft.com/office/drawing/2014/main" id="{66914E59-FCF2-4627-BC9B-B90BFBF72E6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A62B5B-5AA8-45DD-8AC1-D430C9A0F7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1821" y="2651062"/>
            <a:ext cx="3890701" cy="251736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0F98C4-7F75-4C30-A5EE-1408B1619769}"/>
              </a:ext>
            </a:extLst>
          </p:cNvPr>
          <p:cNvSpPr/>
          <p:nvPr/>
        </p:nvSpPr>
        <p:spPr>
          <a:xfrm>
            <a:off x="7310789" y="4327545"/>
            <a:ext cx="1416844" cy="30406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52029B5-E6A0-4C4F-98D2-FD2F748507DA}"/>
              </a:ext>
            </a:extLst>
          </p:cNvPr>
          <p:cNvSpPr/>
          <p:nvPr/>
        </p:nvSpPr>
        <p:spPr>
          <a:xfrm>
            <a:off x="5507935" y="4299705"/>
            <a:ext cx="1416844" cy="30406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EAF87A4-9AB2-4AF3-B802-7A8859438590}"/>
              </a:ext>
            </a:extLst>
          </p:cNvPr>
          <p:cNvSpPr/>
          <p:nvPr/>
        </p:nvSpPr>
        <p:spPr>
          <a:xfrm>
            <a:off x="5501608" y="3276965"/>
            <a:ext cx="1416844" cy="304069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83240A9-B91E-4277-A8DC-0E3CB55CD1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800" y="4137045"/>
            <a:ext cx="734400" cy="7344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30185754-4FB0-47FE-84F0-BE04B4EA5C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8800" y="3051649"/>
            <a:ext cx="747347" cy="7344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23376DE5-6917-466C-B75C-C80701BD2DD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7421"/>
          <a:stretch/>
        </p:blipFill>
        <p:spPr>
          <a:xfrm>
            <a:off x="7699277" y="4137045"/>
            <a:ext cx="731385" cy="7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4FD7664-A015-463E-A748-FC30BBBE1627}"/>
              </a:ext>
            </a:extLst>
          </p:cNvPr>
          <p:cNvSpPr/>
          <p:nvPr/>
        </p:nvSpPr>
        <p:spPr>
          <a:xfrm>
            <a:off x="0" y="0"/>
            <a:ext cx="12192000" cy="5780015"/>
          </a:xfrm>
          <a:prstGeom prst="rect">
            <a:avLst/>
          </a:prstGeom>
          <a:solidFill>
            <a:srgbClr val="2A6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DA2F7A-BFFE-413F-AAC5-60B0F2E3A39A}"/>
              </a:ext>
            </a:extLst>
          </p:cNvPr>
          <p:cNvCxnSpPr>
            <a:cxnSpLocks/>
          </p:cNvCxnSpPr>
          <p:nvPr/>
        </p:nvCxnSpPr>
        <p:spPr>
          <a:xfrm>
            <a:off x="1049255" y="5980129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A7C36EE-3569-4C96-B71F-BE2F7C04FF72}"/>
              </a:ext>
            </a:extLst>
          </p:cNvPr>
          <p:cNvSpPr/>
          <p:nvPr/>
        </p:nvSpPr>
        <p:spPr>
          <a:xfrm>
            <a:off x="1169958" y="594314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B55BC09-C2E6-497E-B547-AD21234183B2}"/>
              </a:ext>
            </a:extLst>
          </p:cNvPr>
          <p:cNvSpPr/>
          <p:nvPr/>
        </p:nvSpPr>
        <p:spPr>
          <a:xfrm>
            <a:off x="3329906" y="1610862"/>
            <a:ext cx="7429499" cy="144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Escopo</a:t>
            </a:r>
          </a:p>
          <a:p>
            <a:pPr algn="r"/>
            <a:r>
              <a:rPr lang="pt-B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Projeto</a:t>
            </a:r>
            <a:endParaRPr lang="pt-BR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4E8D641-86AD-4388-A0A4-DE4D300DAFA6}"/>
              </a:ext>
            </a:extLst>
          </p:cNvPr>
          <p:cNvCxnSpPr>
            <a:cxnSpLocks/>
          </p:cNvCxnSpPr>
          <p:nvPr/>
        </p:nvCxnSpPr>
        <p:spPr>
          <a:xfrm>
            <a:off x="10899328" y="1610862"/>
            <a:ext cx="0" cy="1440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Rodapé 1">
            <a:extLst>
              <a:ext uri="{FF2B5EF4-FFF2-40B4-BE49-F238E27FC236}">
                <a16:creationId xmlns:a16="http://schemas.microsoft.com/office/drawing/2014/main" id="{01ACC3FB-5F5B-4590-AE18-25CB5905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11" name="Espaço Reservado para Número de Slide 2">
            <a:extLst>
              <a:ext uri="{FF2B5EF4-FFF2-40B4-BE49-F238E27FC236}">
                <a16:creationId xmlns:a16="http://schemas.microsoft.com/office/drawing/2014/main" id="{9F1019BB-7C6A-4BE4-BBAF-C78144A6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91C9C39-99BA-4F8F-A4B3-19CBEE9323D8}"/>
              </a:ext>
            </a:extLst>
          </p:cNvPr>
          <p:cNvCxnSpPr>
            <a:cxnSpLocks/>
          </p:cNvCxnSpPr>
          <p:nvPr/>
        </p:nvCxnSpPr>
        <p:spPr>
          <a:xfrm>
            <a:off x="0" y="5787533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188;p4">
            <a:extLst>
              <a:ext uri="{FF2B5EF4-FFF2-40B4-BE49-F238E27FC236}">
                <a16:creationId xmlns:a16="http://schemas.microsoft.com/office/drawing/2014/main" id="{68AD15ED-4A3D-4BD4-88BF-97B5E95F116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368" y="595247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704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Descrição do Projeto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4B81E22-2A7D-4F7B-B092-8B866F5D7619}"/>
              </a:ext>
            </a:extLst>
          </p:cNvPr>
          <p:cNvSpPr txBox="1"/>
          <p:nvPr/>
        </p:nvSpPr>
        <p:spPr>
          <a:xfrm>
            <a:off x="4685181" y="2957989"/>
            <a:ext cx="2821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Exemplos no Mercado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70CBBE9-23F8-4F20-9E6D-AFB39BA38E90}"/>
              </a:ext>
            </a:extLst>
          </p:cNvPr>
          <p:cNvSpPr/>
          <p:nvPr/>
        </p:nvSpPr>
        <p:spPr>
          <a:xfrm>
            <a:off x="1353897" y="3429000"/>
            <a:ext cx="9484206" cy="2276205"/>
          </a:xfrm>
          <a:prstGeom prst="roundRect">
            <a:avLst/>
          </a:prstGeom>
          <a:noFill/>
          <a:ln w="28575">
            <a:solidFill>
              <a:srgbClr val="1738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rgbClr val="17383A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82ABC4B-32AE-41ED-9D47-E8AB38BB7491}"/>
              </a:ext>
            </a:extLst>
          </p:cNvPr>
          <p:cNvSpPr txBox="1"/>
          <p:nvPr/>
        </p:nvSpPr>
        <p:spPr>
          <a:xfrm>
            <a:off x="233723" y="1732112"/>
            <a:ext cx="6045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Ponte Serviços é um </a:t>
            </a:r>
            <a:r>
              <a:rPr lang="pt-BR" b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MARKETPLACE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serviços que busca ligar clientes com projetos em demanda e prestadores buscando oportunidades de trabalho.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0F43F07-3D1F-4CA4-A016-3E068670E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79" y="4088510"/>
            <a:ext cx="2946869" cy="86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29D599A-CB1A-4745-B81F-086071FE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70" y="3639518"/>
            <a:ext cx="2201389" cy="17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880D783-7870-4798-A212-EDD479D4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202278"/>
            <a:ext cx="1806640" cy="58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31E7AB3-3999-4816-87F9-8C53D0E4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46" y="3593989"/>
            <a:ext cx="1806641" cy="180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ço Reservado para Rodapé 1">
            <a:extLst>
              <a:ext uri="{FF2B5EF4-FFF2-40B4-BE49-F238E27FC236}">
                <a16:creationId xmlns:a16="http://schemas.microsoft.com/office/drawing/2014/main" id="{35436988-5170-425F-BBC4-B1A8155B1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22" name="Espaço Reservado para Número de Slide 2">
            <a:extLst>
              <a:ext uri="{FF2B5EF4-FFF2-40B4-BE49-F238E27FC236}">
                <a16:creationId xmlns:a16="http://schemas.microsoft.com/office/drawing/2014/main" id="{825B013D-5A4E-4E0C-B7CD-CFEC849C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9B5C577-D311-4019-A90D-F70DE27369C8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E2958DA-957A-4AD5-B46A-C4E96138625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3FA5F5A-92B8-4209-B857-ADD59AA795A3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27" name="Google Shape;188;p4">
            <a:extLst>
              <a:ext uri="{FF2B5EF4-FFF2-40B4-BE49-F238E27FC236}">
                <a16:creationId xmlns:a16="http://schemas.microsoft.com/office/drawing/2014/main" id="{6CFEFB78-A08A-43FB-A38F-465CB548CE5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739743-942C-4ED6-90E4-EE4CD76F4DCD}"/>
              </a:ext>
            </a:extLst>
          </p:cNvPr>
          <p:cNvSpPr txBox="1"/>
          <p:nvPr/>
        </p:nvSpPr>
        <p:spPr>
          <a:xfrm>
            <a:off x="6669783" y="1870611"/>
            <a:ext cx="5200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 diferencial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Um mesmo projeto x diferentes prestadores.</a:t>
            </a:r>
          </a:p>
          <a:p>
            <a:pPr algn="ct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97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54954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Perfis de Usuário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38D6422-0A18-472F-8A23-36E8ECF893F2}"/>
              </a:ext>
            </a:extLst>
          </p:cNvPr>
          <p:cNvSpPr txBox="1"/>
          <p:nvPr/>
        </p:nvSpPr>
        <p:spPr>
          <a:xfrm>
            <a:off x="6625032" y="3777398"/>
            <a:ext cx="167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Administrador do Sistema</a:t>
            </a:r>
            <a:endParaRPr lang="pt-BR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619B3CF-4C3E-48FA-BBA6-52F1526B1960}"/>
              </a:ext>
            </a:extLst>
          </p:cNvPr>
          <p:cNvSpPr txBox="1"/>
          <p:nvPr/>
        </p:nvSpPr>
        <p:spPr>
          <a:xfrm>
            <a:off x="6381453" y="4437573"/>
            <a:ext cx="25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Usuários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Categorias de Serviço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Acompanhamento dos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endParaRPr lang="pt-BR" sz="2000" i="1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F084CAD-CD50-4D5C-BAFE-4DE962848D44}"/>
              </a:ext>
            </a:extLst>
          </p:cNvPr>
          <p:cNvSpPr txBox="1"/>
          <p:nvPr/>
        </p:nvSpPr>
        <p:spPr>
          <a:xfrm>
            <a:off x="3713643" y="3777398"/>
            <a:ext cx="167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Prestador de Serviços</a:t>
            </a:r>
            <a:endParaRPr lang="pt-BR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30E3D1E-D590-4D7B-8AD6-D13F7904130D}"/>
              </a:ext>
            </a:extLst>
          </p:cNvPr>
          <p:cNvSpPr txBox="1"/>
          <p:nvPr/>
        </p:nvSpPr>
        <p:spPr>
          <a:xfrm>
            <a:off x="3469400" y="4437573"/>
            <a:ext cx="25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Ofertas</a:t>
            </a:r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Informar a conclusão dos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</a:p>
          <a:p>
            <a:endParaRPr lang="pt-BR" sz="20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19E9C0D-C1EC-4218-917E-CBADFC888B8F}"/>
              </a:ext>
            </a:extLst>
          </p:cNvPr>
          <p:cNvSpPr txBox="1"/>
          <p:nvPr/>
        </p:nvSpPr>
        <p:spPr>
          <a:xfrm>
            <a:off x="802254" y="3778715"/>
            <a:ext cx="16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endParaRPr lang="pt-BR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B04160F-0516-4D06-9D3F-F3349EED79A2}"/>
              </a:ext>
            </a:extLst>
          </p:cNvPr>
          <p:cNvSpPr txBox="1"/>
          <p:nvPr/>
        </p:nvSpPr>
        <p:spPr>
          <a:xfrm>
            <a:off x="558675" y="4437573"/>
            <a:ext cx="25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de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Aceite ou Rejeição de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Ofertas</a:t>
            </a:r>
          </a:p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 de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</a:p>
          <a:p>
            <a:endParaRPr lang="pt-BR" sz="20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89088EB-63DA-4A81-848D-D611F668C5C9}"/>
              </a:ext>
            </a:extLst>
          </p:cNvPr>
          <p:cNvSpPr/>
          <p:nvPr/>
        </p:nvSpPr>
        <p:spPr>
          <a:xfrm>
            <a:off x="741394" y="1833413"/>
            <a:ext cx="1800000" cy="1800489"/>
          </a:xfrm>
          <a:prstGeom prst="ellipse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73C9C0E-0629-430B-A028-41484787FC17}"/>
              </a:ext>
            </a:extLst>
          </p:cNvPr>
          <p:cNvSpPr/>
          <p:nvPr/>
        </p:nvSpPr>
        <p:spPr>
          <a:xfrm>
            <a:off x="3652783" y="1833413"/>
            <a:ext cx="1800000" cy="1800489"/>
          </a:xfrm>
          <a:prstGeom prst="ellipse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44FC9E5-7723-4D96-B020-D34B9FCA6703}"/>
              </a:ext>
            </a:extLst>
          </p:cNvPr>
          <p:cNvSpPr/>
          <p:nvPr/>
        </p:nvSpPr>
        <p:spPr>
          <a:xfrm>
            <a:off x="6564172" y="1833413"/>
            <a:ext cx="1800000" cy="1800489"/>
          </a:xfrm>
          <a:prstGeom prst="ellipse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AB9E1F2-ABA0-43D7-8174-3EA37E4F10B0}"/>
              </a:ext>
            </a:extLst>
          </p:cNvPr>
          <p:cNvSpPr txBox="1"/>
          <p:nvPr/>
        </p:nvSpPr>
        <p:spPr>
          <a:xfrm>
            <a:off x="9536421" y="3777398"/>
            <a:ext cx="167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endParaRPr lang="pt-BR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424EB74-143B-4399-8179-1079280CF4C9}"/>
              </a:ext>
            </a:extLst>
          </p:cNvPr>
          <p:cNvSpPr txBox="1"/>
          <p:nvPr/>
        </p:nvSpPr>
        <p:spPr>
          <a:xfrm>
            <a:off x="9292842" y="4437573"/>
            <a:ext cx="25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 o tempo de vida de uma </a:t>
            </a:r>
            <a:r>
              <a:rPr lang="pt-BR" sz="1600" i="1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</a:t>
            </a:r>
            <a:endParaRPr lang="pt-BR" sz="2000" i="1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A9CE5F4-0AEE-4DEC-8236-7A5DBBC354F2}"/>
              </a:ext>
            </a:extLst>
          </p:cNvPr>
          <p:cNvSpPr/>
          <p:nvPr/>
        </p:nvSpPr>
        <p:spPr>
          <a:xfrm>
            <a:off x="9475562" y="1832096"/>
            <a:ext cx="1800000" cy="1800489"/>
          </a:xfrm>
          <a:prstGeom prst="ellipse">
            <a:avLst/>
          </a:prstGeom>
          <a:noFill/>
          <a:ln w="28575" cap="sq">
            <a:solidFill>
              <a:srgbClr val="17383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6" name="Gráfico 35" descr="Engrenagens">
            <a:extLst>
              <a:ext uri="{FF2B5EF4-FFF2-40B4-BE49-F238E27FC236}">
                <a16:creationId xmlns:a16="http://schemas.microsoft.com/office/drawing/2014/main" id="{DD9CC8C7-0062-4C8F-B5B9-F163CE872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5559" y="2196272"/>
            <a:ext cx="1080000" cy="1080000"/>
          </a:xfrm>
          <a:prstGeom prst="rect">
            <a:avLst/>
          </a:prstGeom>
        </p:spPr>
      </p:pic>
      <p:pic>
        <p:nvPicPr>
          <p:cNvPr id="7" name="Gráfico 6" descr="Operário de construção">
            <a:extLst>
              <a:ext uri="{FF2B5EF4-FFF2-40B4-BE49-F238E27FC236}">
                <a16:creationId xmlns:a16="http://schemas.microsoft.com/office/drawing/2014/main" id="{B82EF1E2-2722-4E07-9546-B3C9CC033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2117" y="2196272"/>
            <a:ext cx="1080000" cy="1080000"/>
          </a:xfrm>
          <a:prstGeom prst="rect">
            <a:avLst/>
          </a:prstGeom>
        </p:spPr>
      </p:pic>
      <p:pic>
        <p:nvPicPr>
          <p:cNvPr id="9" name="Gráfico 8" descr="Perfil masculino">
            <a:extLst>
              <a:ext uri="{FF2B5EF4-FFF2-40B4-BE49-F238E27FC236}">
                <a16:creationId xmlns:a16="http://schemas.microsoft.com/office/drawing/2014/main" id="{14DA44A4-60D8-493C-AF8C-9D5E59719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392" y="2196272"/>
            <a:ext cx="1080000" cy="1080000"/>
          </a:xfrm>
          <a:prstGeom prst="rect">
            <a:avLst/>
          </a:prstGeom>
        </p:spPr>
      </p:pic>
      <p:pic>
        <p:nvPicPr>
          <p:cNvPr id="14" name="Gráfico 13" descr="Cabeça com engrenagens">
            <a:extLst>
              <a:ext uri="{FF2B5EF4-FFF2-40B4-BE49-F238E27FC236}">
                <a16:creationId xmlns:a16="http://schemas.microsoft.com/office/drawing/2014/main" id="{04D4EFED-E8E1-43F7-BFDA-BB8CBDEF7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24174" y="2196272"/>
            <a:ext cx="1080000" cy="1080000"/>
          </a:xfrm>
          <a:prstGeom prst="rect">
            <a:avLst/>
          </a:prstGeom>
        </p:spPr>
      </p:pic>
      <p:pic>
        <p:nvPicPr>
          <p:cNvPr id="39" name="Gráfico 38" descr="Na mosca">
            <a:extLst>
              <a:ext uri="{FF2B5EF4-FFF2-40B4-BE49-F238E27FC236}">
                <a16:creationId xmlns:a16="http://schemas.microsoft.com/office/drawing/2014/main" id="{965F2683-A2C6-42E3-AC78-BD6ADAE067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1405" y="4489533"/>
            <a:ext cx="237600" cy="237600"/>
          </a:xfrm>
          <a:prstGeom prst="rect">
            <a:avLst/>
          </a:prstGeom>
        </p:spPr>
      </p:pic>
      <p:pic>
        <p:nvPicPr>
          <p:cNvPr id="45" name="Gráfico 44" descr="Na mosca">
            <a:extLst>
              <a:ext uri="{FF2B5EF4-FFF2-40B4-BE49-F238E27FC236}">
                <a16:creationId xmlns:a16="http://schemas.microsoft.com/office/drawing/2014/main" id="{682B80DD-131B-4B11-8944-5B01F363D1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1405" y="4729960"/>
            <a:ext cx="237600" cy="237600"/>
          </a:xfrm>
          <a:prstGeom prst="rect">
            <a:avLst/>
          </a:prstGeom>
        </p:spPr>
      </p:pic>
      <p:pic>
        <p:nvPicPr>
          <p:cNvPr id="46" name="Gráfico 45" descr="Na mosca">
            <a:extLst>
              <a:ext uri="{FF2B5EF4-FFF2-40B4-BE49-F238E27FC236}">
                <a16:creationId xmlns:a16="http://schemas.microsoft.com/office/drawing/2014/main" id="{6E8F6AAD-0F13-421E-84D9-CE6ED56D5D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1405" y="5205160"/>
            <a:ext cx="237600" cy="237600"/>
          </a:xfrm>
          <a:prstGeom prst="rect">
            <a:avLst/>
          </a:prstGeom>
        </p:spPr>
      </p:pic>
      <p:pic>
        <p:nvPicPr>
          <p:cNvPr id="47" name="Gráfico 46" descr="Na mosca">
            <a:extLst>
              <a:ext uri="{FF2B5EF4-FFF2-40B4-BE49-F238E27FC236}">
                <a16:creationId xmlns:a16="http://schemas.microsoft.com/office/drawing/2014/main" id="{9F9ED78F-78A1-44D1-A58B-349026F30C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1800" y="4489533"/>
            <a:ext cx="237600" cy="237600"/>
          </a:xfrm>
          <a:prstGeom prst="rect">
            <a:avLst/>
          </a:prstGeom>
        </p:spPr>
      </p:pic>
      <p:pic>
        <p:nvPicPr>
          <p:cNvPr id="48" name="Gráfico 47" descr="Na mosca">
            <a:extLst>
              <a:ext uri="{FF2B5EF4-FFF2-40B4-BE49-F238E27FC236}">
                <a16:creationId xmlns:a16="http://schemas.microsoft.com/office/drawing/2014/main" id="{5D1B0F73-B6C7-403F-A545-9014E4F93C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1800" y="4981889"/>
            <a:ext cx="237600" cy="237600"/>
          </a:xfrm>
          <a:prstGeom prst="rect">
            <a:avLst/>
          </a:prstGeom>
        </p:spPr>
      </p:pic>
      <p:pic>
        <p:nvPicPr>
          <p:cNvPr id="49" name="Gráfico 48" descr="Na mosca">
            <a:extLst>
              <a:ext uri="{FF2B5EF4-FFF2-40B4-BE49-F238E27FC236}">
                <a16:creationId xmlns:a16="http://schemas.microsoft.com/office/drawing/2014/main" id="{BB114FBE-E6BB-4F16-ADC5-B10F5377E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740" y="4489533"/>
            <a:ext cx="237600" cy="237600"/>
          </a:xfrm>
          <a:prstGeom prst="rect">
            <a:avLst/>
          </a:prstGeom>
        </p:spPr>
      </p:pic>
      <p:pic>
        <p:nvPicPr>
          <p:cNvPr id="50" name="Gráfico 49" descr="Na mosca">
            <a:extLst>
              <a:ext uri="{FF2B5EF4-FFF2-40B4-BE49-F238E27FC236}">
                <a16:creationId xmlns:a16="http://schemas.microsoft.com/office/drawing/2014/main" id="{B07BA67E-9C54-4E91-B3E8-9D0F93949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740" y="4981889"/>
            <a:ext cx="237600" cy="237600"/>
          </a:xfrm>
          <a:prstGeom prst="rect">
            <a:avLst/>
          </a:prstGeom>
        </p:spPr>
      </p:pic>
      <p:pic>
        <p:nvPicPr>
          <p:cNvPr id="51" name="Gráfico 50" descr="Na mosca">
            <a:extLst>
              <a:ext uri="{FF2B5EF4-FFF2-40B4-BE49-F238E27FC236}">
                <a16:creationId xmlns:a16="http://schemas.microsoft.com/office/drawing/2014/main" id="{DE717CD3-BFF0-475E-BFE1-43CD2E15D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54578" y="4489533"/>
            <a:ext cx="237600" cy="237600"/>
          </a:xfrm>
          <a:prstGeom prst="rect">
            <a:avLst/>
          </a:prstGeom>
        </p:spPr>
      </p:pic>
      <p:pic>
        <p:nvPicPr>
          <p:cNvPr id="52" name="Gráfico 51" descr="Na mosca">
            <a:extLst>
              <a:ext uri="{FF2B5EF4-FFF2-40B4-BE49-F238E27FC236}">
                <a16:creationId xmlns:a16="http://schemas.microsoft.com/office/drawing/2014/main" id="{497BF116-4BB8-42AA-88A5-6F4E3DB3E9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740" y="5461094"/>
            <a:ext cx="237600" cy="237600"/>
          </a:xfrm>
          <a:prstGeom prst="rect">
            <a:avLst/>
          </a:prstGeom>
        </p:spPr>
      </p:pic>
      <p:sp>
        <p:nvSpPr>
          <p:cNvPr id="55" name="Espaço Reservado para Rodapé 1">
            <a:extLst>
              <a:ext uri="{FF2B5EF4-FFF2-40B4-BE49-F238E27FC236}">
                <a16:creationId xmlns:a16="http://schemas.microsoft.com/office/drawing/2014/main" id="{5DEF88D5-94C0-4F81-AF5E-AE53B58C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56" name="Espaço Reservado para Número de Slide 2">
            <a:extLst>
              <a:ext uri="{FF2B5EF4-FFF2-40B4-BE49-F238E27FC236}">
                <a16:creationId xmlns:a16="http://schemas.microsoft.com/office/drawing/2014/main" id="{14E66BD2-2D65-464F-B180-08EE0891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CE46A13A-2731-4C98-9DB0-84B9A5A751A7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66AA6B5-DED8-40FF-BC84-7671AAEE8ACF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9022B90C-26D5-4B80-A1D6-19DF71E10C35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42" name="Google Shape;188;p4">
            <a:extLst>
              <a:ext uri="{FF2B5EF4-FFF2-40B4-BE49-F238E27FC236}">
                <a16:creationId xmlns:a16="http://schemas.microsoft.com/office/drawing/2014/main" id="{7D941D94-E34C-4AEA-B74A-28340287BDC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6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/>
          <p:cNvCxnSpPr>
            <a:cxnSpLocks/>
          </p:cNvCxnSpPr>
          <p:nvPr/>
        </p:nvCxnSpPr>
        <p:spPr>
          <a:xfrm>
            <a:off x="0" y="1567870"/>
            <a:ext cx="12192000" cy="0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505DC9B4-C36F-496C-A119-EAC891D1CDDA}"/>
              </a:ext>
            </a:extLst>
          </p:cNvPr>
          <p:cNvSpPr/>
          <p:nvPr/>
        </p:nvSpPr>
        <p:spPr>
          <a:xfrm>
            <a:off x="-10806" y="163343"/>
            <a:ext cx="5681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17383A"/>
                </a:solidFill>
              </a:rPr>
              <a:t>  Fluxo do Sistema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D531152-0261-4BA6-A25C-5F4D9BEC5726}"/>
              </a:ext>
            </a:extLst>
          </p:cNvPr>
          <p:cNvCxnSpPr>
            <a:cxnSpLocks/>
          </p:cNvCxnSpPr>
          <p:nvPr/>
        </p:nvCxnSpPr>
        <p:spPr>
          <a:xfrm>
            <a:off x="0" y="1291037"/>
            <a:ext cx="5108895" cy="0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4DE7213-927B-46DD-B0C1-35CE52870AF4}"/>
              </a:ext>
            </a:extLst>
          </p:cNvPr>
          <p:cNvCxnSpPr>
            <a:cxnSpLocks/>
          </p:cNvCxnSpPr>
          <p:nvPr/>
        </p:nvCxnSpPr>
        <p:spPr>
          <a:xfrm flipV="1">
            <a:off x="5092117" y="587640"/>
            <a:ext cx="745459" cy="711786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67879AC5-DE19-45B5-A1ED-C024B296C6A1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D41EAE-B7A9-4499-8F00-42003F7963BD}"/>
              </a:ext>
            </a:extLst>
          </p:cNvPr>
          <p:cNvSpPr txBox="1"/>
          <p:nvPr/>
        </p:nvSpPr>
        <p:spPr>
          <a:xfrm>
            <a:off x="299587" y="4643053"/>
            <a:ext cx="1678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Prestador de Serviços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154965-C597-4E70-BD8A-B66F355EA8DE}"/>
              </a:ext>
            </a:extLst>
          </p:cNvPr>
          <p:cNvSpPr txBox="1"/>
          <p:nvPr/>
        </p:nvSpPr>
        <p:spPr>
          <a:xfrm>
            <a:off x="299587" y="2977371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EE263B7-B206-46E0-8181-C7565B50087E}"/>
              </a:ext>
            </a:extLst>
          </p:cNvPr>
          <p:cNvSpPr/>
          <p:nvPr/>
        </p:nvSpPr>
        <p:spPr>
          <a:xfrm>
            <a:off x="598725" y="1884203"/>
            <a:ext cx="1080000" cy="108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83132AE-2329-4530-B5A8-BD9ED70FE2A5}"/>
              </a:ext>
            </a:extLst>
          </p:cNvPr>
          <p:cNvSpPr/>
          <p:nvPr/>
        </p:nvSpPr>
        <p:spPr>
          <a:xfrm>
            <a:off x="598725" y="3583754"/>
            <a:ext cx="1080000" cy="108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D248B393-C216-46C7-B6FA-E24860D987A8}"/>
              </a:ext>
            </a:extLst>
          </p:cNvPr>
          <p:cNvCxnSpPr>
            <a:cxnSpLocks/>
          </p:cNvCxnSpPr>
          <p:nvPr/>
        </p:nvCxnSpPr>
        <p:spPr>
          <a:xfrm>
            <a:off x="489668" y="3440013"/>
            <a:ext cx="11710721" cy="0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6D297AC7-A65A-428B-B2C9-D56700720AC7}"/>
              </a:ext>
            </a:extLst>
          </p:cNvPr>
          <p:cNvSpPr/>
          <p:nvPr/>
        </p:nvSpPr>
        <p:spPr>
          <a:xfrm>
            <a:off x="2114025" y="2047215"/>
            <a:ext cx="514053" cy="505846"/>
          </a:xfrm>
          <a:prstGeom prst="ellipse">
            <a:avLst/>
          </a:prstGeom>
          <a:noFill/>
          <a:ln w="28575" cap="sq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DBFA5D62-1D25-4890-9FC6-03073851074B}"/>
              </a:ext>
            </a:extLst>
          </p:cNvPr>
          <p:cNvSpPr/>
          <p:nvPr/>
        </p:nvSpPr>
        <p:spPr>
          <a:xfrm>
            <a:off x="2954270" y="2047215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A2BEEFA-441F-415D-A5AF-38EDB36FF74B}"/>
              </a:ext>
            </a:extLst>
          </p:cNvPr>
          <p:cNvSpPr/>
          <p:nvPr/>
        </p:nvSpPr>
        <p:spPr>
          <a:xfrm>
            <a:off x="4207920" y="2047215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96B66E81-0FE0-438D-9C5C-17EE7723B041}"/>
              </a:ext>
            </a:extLst>
          </p:cNvPr>
          <p:cNvSpPr/>
          <p:nvPr/>
        </p:nvSpPr>
        <p:spPr>
          <a:xfrm>
            <a:off x="4207920" y="4037060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034A2E4C-A76A-4672-8AC2-47538F957E1F}"/>
              </a:ext>
            </a:extLst>
          </p:cNvPr>
          <p:cNvSpPr/>
          <p:nvPr/>
        </p:nvSpPr>
        <p:spPr>
          <a:xfrm>
            <a:off x="5461570" y="2047215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83BD1DF6-FA5A-4EB1-8630-E515E82C501E}"/>
              </a:ext>
            </a:extLst>
          </p:cNvPr>
          <p:cNvSpPr/>
          <p:nvPr/>
        </p:nvSpPr>
        <p:spPr>
          <a:xfrm>
            <a:off x="7614569" y="2047215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Contratar Profissional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02FBE35B-4C38-4D45-AE98-340CBAF8B9E8}"/>
              </a:ext>
            </a:extLst>
          </p:cNvPr>
          <p:cNvSpPr/>
          <p:nvPr/>
        </p:nvSpPr>
        <p:spPr>
          <a:xfrm>
            <a:off x="7614569" y="4037060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 o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</a:t>
            </a: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B5E3A736-73E0-4DBD-A248-9B51D9E18B3F}"/>
              </a:ext>
            </a:extLst>
          </p:cNvPr>
          <p:cNvSpPr/>
          <p:nvPr/>
        </p:nvSpPr>
        <p:spPr>
          <a:xfrm>
            <a:off x="8868219" y="2047215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 a realização do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</a:t>
            </a:r>
          </a:p>
        </p:txBody>
      </p:sp>
      <p:sp>
        <p:nvSpPr>
          <p:cNvPr id="38" name="Losango 37">
            <a:extLst>
              <a:ext uri="{FF2B5EF4-FFF2-40B4-BE49-F238E27FC236}">
                <a16:creationId xmlns:a16="http://schemas.microsoft.com/office/drawing/2014/main" id="{7207FAF5-4872-420D-BDFC-969FA2734CCA}"/>
              </a:ext>
            </a:extLst>
          </p:cNvPr>
          <p:cNvSpPr/>
          <p:nvPr/>
        </p:nvSpPr>
        <p:spPr>
          <a:xfrm>
            <a:off x="6715220" y="2047215"/>
            <a:ext cx="573157" cy="505846"/>
          </a:xfrm>
          <a:prstGeom prst="diamond">
            <a:avLst/>
          </a:prstGeom>
          <a:noFill/>
          <a:ln w="28575" cap="sq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39" name="Losango 38">
            <a:extLst>
              <a:ext uri="{FF2B5EF4-FFF2-40B4-BE49-F238E27FC236}">
                <a16:creationId xmlns:a16="http://schemas.microsoft.com/office/drawing/2014/main" id="{1F76828F-5921-461D-BB32-E666A3891888}"/>
              </a:ext>
            </a:extLst>
          </p:cNvPr>
          <p:cNvSpPr/>
          <p:nvPr/>
        </p:nvSpPr>
        <p:spPr>
          <a:xfrm>
            <a:off x="10121869" y="2047215"/>
            <a:ext cx="573157" cy="505846"/>
          </a:xfrm>
          <a:prstGeom prst="diamond">
            <a:avLst/>
          </a:prstGeom>
          <a:noFill/>
          <a:ln w="28575" cap="sq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>
              <a:solidFill>
                <a:srgbClr val="17383A"/>
              </a:solidFill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26D7E070-75AD-4F11-9875-F68E71AD80AF}"/>
              </a:ext>
            </a:extLst>
          </p:cNvPr>
          <p:cNvSpPr/>
          <p:nvPr/>
        </p:nvSpPr>
        <p:spPr>
          <a:xfrm>
            <a:off x="11021221" y="2047215"/>
            <a:ext cx="514053" cy="505846"/>
          </a:xfrm>
          <a:prstGeom prst="ellipse">
            <a:avLst/>
          </a:prstGeom>
          <a:noFill/>
          <a:ln w="28575" cap="sq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>
              <a:solidFill>
                <a:srgbClr val="17383A"/>
              </a:solidFill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3EDE337-E9EC-4E80-B78F-5336DD62AA1F}"/>
              </a:ext>
            </a:extLst>
          </p:cNvPr>
          <p:cNvCxnSpPr>
            <a:stCxn id="30" idx="6"/>
            <a:endCxn id="31" idx="1"/>
          </p:cNvCxnSpPr>
          <p:nvPr/>
        </p:nvCxnSpPr>
        <p:spPr>
          <a:xfrm>
            <a:off x="2628078" y="2300138"/>
            <a:ext cx="326192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B63A82B-736A-4FEB-8D3E-59A14A024E4B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881728" y="2300138"/>
            <a:ext cx="326192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CB1D0A1-F33A-41D2-9165-53F57C35B796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4671649" y="2553061"/>
            <a:ext cx="0" cy="1483999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B901333-A3B5-46C6-8469-BA9D7EAAE5B3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>
            <a:off x="6389028" y="2300138"/>
            <a:ext cx="326192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37DA0EA-42AC-4F81-B01D-952BD5C7E2E3}"/>
              </a:ext>
            </a:extLst>
          </p:cNvPr>
          <p:cNvCxnSpPr>
            <a:stCxn id="38" idx="3"/>
            <a:endCxn id="35" idx="1"/>
          </p:cNvCxnSpPr>
          <p:nvPr/>
        </p:nvCxnSpPr>
        <p:spPr>
          <a:xfrm>
            <a:off x="7288377" y="2300138"/>
            <a:ext cx="32619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75B17985-2AEE-4B6F-AD7D-04DCCD12C596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8078298" y="2553061"/>
            <a:ext cx="0" cy="1483999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60A4BCF2-DA1F-4F5C-A5DE-1D43F78552BB}"/>
              </a:ext>
            </a:extLst>
          </p:cNvPr>
          <p:cNvCxnSpPr>
            <a:cxnSpLocks/>
            <a:stCxn id="36" idx="3"/>
            <a:endCxn id="96" idx="1"/>
          </p:cNvCxnSpPr>
          <p:nvPr/>
        </p:nvCxnSpPr>
        <p:spPr>
          <a:xfrm>
            <a:off x="8542027" y="4289983"/>
            <a:ext cx="326192" cy="1157"/>
          </a:xfrm>
          <a:prstGeom prst="bentConnector3">
            <a:avLst>
              <a:gd name="adj1" fmla="val 50000"/>
            </a:avLst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213A34F6-2254-4E45-BE23-A2F0D8914B7E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9795677" y="2300138"/>
            <a:ext cx="326192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D8142530-0397-4014-8FA5-F48ECF0FF580}"/>
              </a:ext>
            </a:extLst>
          </p:cNvPr>
          <p:cNvCxnSpPr>
            <a:stCxn id="39" idx="3"/>
            <a:endCxn id="40" idx="2"/>
          </p:cNvCxnSpPr>
          <p:nvPr/>
        </p:nvCxnSpPr>
        <p:spPr>
          <a:xfrm>
            <a:off x="10695026" y="2300138"/>
            <a:ext cx="326195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695FFCA1-31F6-42ED-88CE-DB476FF8A33E}"/>
              </a:ext>
            </a:extLst>
          </p:cNvPr>
          <p:cNvSpPr/>
          <p:nvPr/>
        </p:nvSpPr>
        <p:spPr>
          <a:xfrm>
            <a:off x="9930665" y="4037060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Realizar os ajustes no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</a:t>
            </a:r>
          </a:p>
        </p:txBody>
      </p:sp>
      <p:cxnSp>
        <p:nvCxnSpPr>
          <p:cNvPr id="59" name="Conector: Angulado 58">
            <a:extLst>
              <a:ext uri="{FF2B5EF4-FFF2-40B4-BE49-F238E27FC236}">
                <a16:creationId xmlns:a16="http://schemas.microsoft.com/office/drawing/2014/main" id="{A7D981B6-3B3C-48A2-B32D-E220D9EDC294}"/>
              </a:ext>
            </a:extLst>
          </p:cNvPr>
          <p:cNvCxnSpPr>
            <a:cxnSpLocks/>
            <a:stCxn id="57" idx="1"/>
            <a:endCxn id="96" idx="3"/>
          </p:cNvCxnSpPr>
          <p:nvPr/>
        </p:nvCxnSpPr>
        <p:spPr>
          <a:xfrm rot="10800000" flipV="1">
            <a:off x="9795677" y="4289982"/>
            <a:ext cx="134988" cy="1157"/>
          </a:xfrm>
          <a:prstGeom prst="bentConnector3">
            <a:avLst>
              <a:gd name="adj1" fmla="val 50000"/>
            </a:avLst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DB5C6201-0AB1-4CDC-B393-B868768BBD3C}"/>
              </a:ext>
            </a:extLst>
          </p:cNvPr>
          <p:cNvCxnSpPr>
            <a:stCxn id="39" idx="2"/>
            <a:endCxn id="57" idx="0"/>
          </p:cNvCxnSpPr>
          <p:nvPr/>
        </p:nvCxnSpPr>
        <p:spPr>
          <a:xfrm flipH="1">
            <a:off x="10394394" y="2553061"/>
            <a:ext cx="14054" cy="14839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66DB2DE7-EBF9-458A-9681-9658813D520A}"/>
              </a:ext>
            </a:extLst>
          </p:cNvPr>
          <p:cNvSpPr/>
          <p:nvPr/>
        </p:nvSpPr>
        <p:spPr>
          <a:xfrm>
            <a:off x="6538069" y="2861929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Rejeitar a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</a:t>
            </a:r>
          </a:p>
        </p:txBody>
      </p: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F7F36420-CD79-4991-94E6-A3BD3DA5E7F8}"/>
              </a:ext>
            </a:extLst>
          </p:cNvPr>
          <p:cNvCxnSpPr>
            <a:stCxn id="38" idx="2"/>
            <a:endCxn id="62" idx="0"/>
          </p:cNvCxnSpPr>
          <p:nvPr/>
        </p:nvCxnSpPr>
        <p:spPr>
          <a:xfrm flipH="1">
            <a:off x="7001798" y="2553061"/>
            <a:ext cx="1" cy="308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84B3096-6994-4991-894F-5D9D10633024}"/>
              </a:ext>
            </a:extLst>
          </p:cNvPr>
          <p:cNvSpPr txBox="1"/>
          <p:nvPr/>
        </p:nvSpPr>
        <p:spPr>
          <a:xfrm>
            <a:off x="1944838" y="25953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</a:p>
          <a:p>
            <a:pPr algn="ctr"/>
            <a:r>
              <a:rPr lang="pt-BR" sz="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sz="9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631F524-0969-4816-927A-3181632FF32D}"/>
              </a:ext>
            </a:extLst>
          </p:cNvPr>
          <p:cNvSpPr txBox="1"/>
          <p:nvPr/>
        </p:nvSpPr>
        <p:spPr>
          <a:xfrm>
            <a:off x="10852489" y="25955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</a:p>
          <a:p>
            <a:pPr algn="ctr"/>
            <a:r>
              <a:rPr lang="pt-BR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Sanada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FCD16CB6-35A8-4A9F-9CF6-57C3D8CA4C43}"/>
              </a:ext>
            </a:extLst>
          </p:cNvPr>
          <p:cNvSpPr txBox="1"/>
          <p:nvPr/>
        </p:nvSpPr>
        <p:spPr>
          <a:xfrm>
            <a:off x="6444594" y="163029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 </a:t>
            </a:r>
          </a:p>
          <a:p>
            <a:pPr algn="ctr"/>
            <a:r>
              <a:rPr lang="pt-BR" sz="9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aprovada?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EB829741-9E68-4146-A99B-05512B692579}"/>
              </a:ext>
            </a:extLst>
          </p:cNvPr>
          <p:cNvSpPr txBox="1"/>
          <p:nvPr/>
        </p:nvSpPr>
        <p:spPr>
          <a:xfrm>
            <a:off x="10050017" y="163203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</a:t>
            </a:r>
          </a:p>
          <a:p>
            <a:pPr algn="ctr"/>
            <a:r>
              <a:rPr lang="pt-BR" sz="9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realizado?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B9833D62-F3B4-48F7-A6FD-A58BD805E90B}"/>
              </a:ext>
            </a:extLst>
          </p:cNvPr>
          <p:cNvSpPr txBox="1"/>
          <p:nvPr/>
        </p:nvSpPr>
        <p:spPr>
          <a:xfrm>
            <a:off x="10620741" y="2043031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5D41AF9E-1F23-40C3-82B8-DFB832BA1CF0}"/>
              </a:ext>
            </a:extLst>
          </p:cNvPr>
          <p:cNvSpPr txBox="1"/>
          <p:nvPr/>
        </p:nvSpPr>
        <p:spPr>
          <a:xfrm>
            <a:off x="7214092" y="2044636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2A76FEE-0F3A-4374-B949-3EA760BEEAB5}"/>
              </a:ext>
            </a:extLst>
          </p:cNvPr>
          <p:cNvSpPr txBox="1"/>
          <p:nvPr/>
        </p:nvSpPr>
        <p:spPr>
          <a:xfrm>
            <a:off x="6989774" y="2540725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5DD37949-F299-484C-89D4-A2E7A2064E26}"/>
              </a:ext>
            </a:extLst>
          </p:cNvPr>
          <p:cNvSpPr txBox="1"/>
          <p:nvPr/>
        </p:nvSpPr>
        <p:spPr>
          <a:xfrm>
            <a:off x="10391509" y="2548877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E44AF78-77A4-4435-9BAB-A13E1C78F6C3}"/>
              </a:ext>
            </a:extLst>
          </p:cNvPr>
          <p:cNvSpPr txBox="1"/>
          <p:nvPr/>
        </p:nvSpPr>
        <p:spPr>
          <a:xfrm>
            <a:off x="299587" y="6395241"/>
            <a:ext cx="167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endParaRPr lang="pt-BR" sz="1400" dirty="0">
              <a:solidFill>
                <a:srgbClr val="2A65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715C060-3453-4389-B4FB-98A50B3ACAAB}"/>
              </a:ext>
            </a:extLst>
          </p:cNvPr>
          <p:cNvSpPr/>
          <p:nvPr/>
        </p:nvSpPr>
        <p:spPr>
          <a:xfrm>
            <a:off x="598725" y="5335942"/>
            <a:ext cx="1080000" cy="108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19B76D74-A770-4396-A1F2-4CB3BB553D72}"/>
              </a:ext>
            </a:extLst>
          </p:cNvPr>
          <p:cNvCxnSpPr>
            <a:cxnSpLocks/>
          </p:cNvCxnSpPr>
          <p:nvPr/>
        </p:nvCxnSpPr>
        <p:spPr>
          <a:xfrm>
            <a:off x="481279" y="5193329"/>
            <a:ext cx="11710721" cy="0"/>
          </a:xfrm>
          <a:prstGeom prst="line">
            <a:avLst/>
          </a:prstGeom>
          <a:ln w="28575">
            <a:solidFill>
              <a:srgbClr val="2A656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7048FDC5-3D18-45A4-B081-D88D92E8D269}"/>
              </a:ext>
            </a:extLst>
          </p:cNvPr>
          <p:cNvSpPr/>
          <p:nvPr/>
        </p:nvSpPr>
        <p:spPr>
          <a:xfrm>
            <a:off x="4102216" y="5728278"/>
            <a:ext cx="1140695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Avaliar tempo de espera  da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</a:t>
            </a:r>
          </a:p>
        </p:txBody>
      </p:sp>
      <p:sp>
        <p:nvSpPr>
          <p:cNvPr id="75" name="Losango 74">
            <a:extLst>
              <a:ext uri="{FF2B5EF4-FFF2-40B4-BE49-F238E27FC236}">
                <a16:creationId xmlns:a16="http://schemas.microsoft.com/office/drawing/2014/main" id="{8FDB0C9A-D3F4-4861-B464-404EBD16776F}"/>
              </a:ext>
            </a:extLst>
          </p:cNvPr>
          <p:cNvSpPr/>
          <p:nvPr/>
        </p:nvSpPr>
        <p:spPr>
          <a:xfrm>
            <a:off x="5638721" y="5728278"/>
            <a:ext cx="573157" cy="505846"/>
          </a:xfrm>
          <a:prstGeom prst="diamond">
            <a:avLst/>
          </a:prstGeom>
          <a:noFill/>
          <a:ln w="28575" cap="sq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D9A81C91-3DEB-4794-A3DF-2BD144860F24}"/>
              </a:ext>
            </a:extLst>
          </p:cNvPr>
          <p:cNvSpPr txBox="1"/>
          <p:nvPr/>
        </p:nvSpPr>
        <p:spPr>
          <a:xfrm>
            <a:off x="5467491" y="626389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</a:t>
            </a:r>
            <a:r>
              <a:rPr lang="pt-BR" sz="9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</a:t>
            </a:r>
          </a:p>
          <a:p>
            <a:pPr algn="ctr"/>
            <a:r>
              <a:rPr lang="pt-BR" sz="9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48 horas?</a:t>
            </a:r>
          </a:p>
        </p:txBody>
      </p: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81F1762B-3205-44DB-A138-2DAAD579B64F}"/>
              </a:ext>
            </a:extLst>
          </p:cNvPr>
          <p:cNvCxnSpPr>
            <a:cxnSpLocks/>
            <a:stCxn id="33" idx="2"/>
            <a:endCxn id="65" idx="0"/>
          </p:cNvCxnSpPr>
          <p:nvPr/>
        </p:nvCxnSpPr>
        <p:spPr>
          <a:xfrm>
            <a:off x="4671649" y="4542906"/>
            <a:ext cx="915" cy="1185372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FBF0278F-E368-4475-B9EE-A6FD3734799B}"/>
              </a:ext>
            </a:extLst>
          </p:cNvPr>
          <p:cNvCxnSpPr>
            <a:cxnSpLocks/>
            <a:stCxn id="75" idx="0"/>
            <a:endCxn id="34" idx="2"/>
          </p:cNvCxnSpPr>
          <p:nvPr/>
        </p:nvCxnSpPr>
        <p:spPr>
          <a:xfrm flipH="1" flipV="1">
            <a:off x="5925299" y="2553061"/>
            <a:ext cx="1" cy="31752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8C991E78-0230-4FC2-B006-CCE5C40F6BDF}"/>
              </a:ext>
            </a:extLst>
          </p:cNvPr>
          <p:cNvCxnSpPr>
            <a:cxnSpLocks/>
            <a:stCxn id="75" idx="3"/>
            <a:endCxn id="80" idx="1"/>
          </p:cNvCxnSpPr>
          <p:nvPr/>
        </p:nvCxnSpPr>
        <p:spPr>
          <a:xfrm>
            <a:off x="6211878" y="5981201"/>
            <a:ext cx="3353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631CAEB-1F1D-4A75-A409-5209BC1491EC}"/>
              </a:ext>
            </a:extLst>
          </p:cNvPr>
          <p:cNvSpPr/>
          <p:nvPr/>
        </p:nvSpPr>
        <p:spPr>
          <a:xfrm>
            <a:off x="6547233" y="5728278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Cancelar a </a:t>
            </a:r>
            <a:r>
              <a:rPr lang="pt-BR" sz="900" i="1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Oferta de Serviço</a:t>
            </a:r>
          </a:p>
        </p:txBody>
      </p: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9E24E569-A331-4907-A144-BA88D2A031B1}"/>
              </a:ext>
            </a:extLst>
          </p:cNvPr>
          <p:cNvCxnSpPr>
            <a:cxnSpLocks/>
            <a:stCxn id="65" idx="3"/>
            <a:endCxn id="75" idx="1"/>
          </p:cNvCxnSpPr>
          <p:nvPr/>
        </p:nvCxnSpPr>
        <p:spPr>
          <a:xfrm>
            <a:off x="5242911" y="5981201"/>
            <a:ext cx="395810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D6E8107B-29CA-4EA4-9DB7-C791BE49A332}"/>
              </a:ext>
            </a:extLst>
          </p:cNvPr>
          <p:cNvSpPr txBox="1"/>
          <p:nvPr/>
        </p:nvSpPr>
        <p:spPr>
          <a:xfrm>
            <a:off x="5904281" y="5386156"/>
            <a:ext cx="3834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214B26A1-7435-469A-8126-6C8C0E08982D}"/>
              </a:ext>
            </a:extLst>
          </p:cNvPr>
          <p:cNvSpPr txBox="1"/>
          <p:nvPr/>
        </p:nvSpPr>
        <p:spPr>
          <a:xfrm>
            <a:off x="6138507" y="5720094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3CF2A2D6-70DF-436C-8FDA-346BD2FAA6C0}"/>
              </a:ext>
            </a:extLst>
          </p:cNvPr>
          <p:cNvSpPr/>
          <p:nvPr/>
        </p:nvSpPr>
        <p:spPr>
          <a:xfrm rot="10800000" flipV="1">
            <a:off x="7673072" y="2925462"/>
            <a:ext cx="360000" cy="36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1C5BE256-37A9-4830-90D6-806D5219E142}"/>
              </a:ext>
            </a:extLst>
          </p:cNvPr>
          <p:cNvSpPr/>
          <p:nvPr/>
        </p:nvSpPr>
        <p:spPr>
          <a:xfrm rot="10800000" flipV="1">
            <a:off x="3507766" y="3904929"/>
            <a:ext cx="360000" cy="36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C8CDF412-AAD1-4A64-8DE2-044A43A6E83D}"/>
              </a:ext>
            </a:extLst>
          </p:cNvPr>
          <p:cNvSpPr/>
          <p:nvPr/>
        </p:nvSpPr>
        <p:spPr>
          <a:xfrm rot="10800000" flipV="1">
            <a:off x="3507766" y="4296401"/>
            <a:ext cx="360000" cy="36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49A572B9-9E87-4F4F-8B44-3E6EF102CA2C}"/>
              </a:ext>
            </a:extLst>
          </p:cNvPr>
          <p:cNvSpPr/>
          <p:nvPr/>
        </p:nvSpPr>
        <p:spPr>
          <a:xfrm rot="10800000" flipV="1">
            <a:off x="7673072" y="5801201"/>
            <a:ext cx="360000" cy="360000"/>
          </a:xfrm>
          <a:prstGeom prst="ellipse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67475A37-A1C8-481D-8AF0-4C2F9A1C6439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3867766" y="4084929"/>
            <a:ext cx="335186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>
            <a:extLst>
              <a:ext uri="{FF2B5EF4-FFF2-40B4-BE49-F238E27FC236}">
                <a16:creationId xmlns:a16="http://schemas.microsoft.com/office/drawing/2014/main" id="{9B098793-0145-4E50-BB91-B965771BFF66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3867766" y="4476401"/>
            <a:ext cx="368264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B60FCB06-6F86-447C-A6A1-C771E958BBEB}"/>
              </a:ext>
            </a:extLst>
          </p:cNvPr>
          <p:cNvCxnSpPr>
            <a:cxnSpLocks/>
            <a:stCxn id="80" idx="3"/>
            <a:endCxn id="87" idx="6"/>
          </p:cNvCxnSpPr>
          <p:nvPr/>
        </p:nvCxnSpPr>
        <p:spPr>
          <a:xfrm>
            <a:off x="7474691" y="5981201"/>
            <a:ext cx="198381" cy="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de Seta Reta 90">
            <a:extLst>
              <a:ext uri="{FF2B5EF4-FFF2-40B4-BE49-F238E27FC236}">
                <a16:creationId xmlns:a16="http://schemas.microsoft.com/office/drawing/2014/main" id="{98891348-8A48-4F12-83B8-DDFAB79FC946}"/>
              </a:ext>
            </a:extLst>
          </p:cNvPr>
          <p:cNvCxnSpPr>
            <a:cxnSpLocks/>
            <a:stCxn id="62" idx="3"/>
            <a:endCxn id="84" idx="6"/>
          </p:cNvCxnSpPr>
          <p:nvPr/>
        </p:nvCxnSpPr>
        <p:spPr>
          <a:xfrm flipV="1">
            <a:off x="7465527" y="3105462"/>
            <a:ext cx="207545" cy="9390"/>
          </a:xfrm>
          <a:prstGeom prst="straightConnector1">
            <a:avLst/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áfico 97" descr="Engrenagens">
            <a:extLst>
              <a:ext uri="{FF2B5EF4-FFF2-40B4-BE49-F238E27FC236}">
                <a16:creationId xmlns:a16="http://schemas.microsoft.com/office/drawing/2014/main" id="{2A7B1EA6-0F4C-4173-8B94-0E30A015B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951" y="5569596"/>
            <a:ext cx="681321" cy="681321"/>
          </a:xfrm>
          <a:prstGeom prst="rect">
            <a:avLst/>
          </a:prstGeom>
        </p:spPr>
      </p:pic>
      <p:pic>
        <p:nvPicPr>
          <p:cNvPr id="99" name="Gráfico 98" descr="Operário de construção">
            <a:extLst>
              <a:ext uri="{FF2B5EF4-FFF2-40B4-BE49-F238E27FC236}">
                <a16:creationId xmlns:a16="http://schemas.microsoft.com/office/drawing/2014/main" id="{812D4EDF-9D92-4D7E-8B6F-79367BF4B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522" y="3791739"/>
            <a:ext cx="658406" cy="658406"/>
          </a:xfrm>
          <a:prstGeom prst="rect">
            <a:avLst/>
          </a:prstGeom>
        </p:spPr>
      </p:pic>
      <p:pic>
        <p:nvPicPr>
          <p:cNvPr id="100" name="Gráfico 99" descr="Perfil masculino">
            <a:extLst>
              <a:ext uri="{FF2B5EF4-FFF2-40B4-BE49-F238E27FC236}">
                <a16:creationId xmlns:a16="http://schemas.microsoft.com/office/drawing/2014/main" id="{F3D20F04-01D9-45E9-8A2B-9C01869FF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703" y="2083233"/>
            <a:ext cx="680688" cy="680688"/>
          </a:xfrm>
          <a:prstGeom prst="rect">
            <a:avLst/>
          </a:prstGeom>
        </p:spPr>
      </p:pic>
      <p:sp>
        <p:nvSpPr>
          <p:cNvPr id="103" name="Espaço Reservado para Rodapé 1">
            <a:extLst>
              <a:ext uri="{FF2B5EF4-FFF2-40B4-BE49-F238E27FC236}">
                <a16:creationId xmlns:a16="http://schemas.microsoft.com/office/drawing/2014/main" id="{AD86D02B-4AE5-4ECD-912C-E288AB1A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68751" y="6277996"/>
            <a:ext cx="4954556" cy="365125"/>
          </a:xfrm>
        </p:spPr>
        <p:txBody>
          <a:bodyPr/>
          <a:lstStyle/>
          <a:p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 – </a:t>
            </a:r>
            <a:r>
              <a:rPr lang="pt-BR" sz="1400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Soluções simples para projetos complexos</a:t>
            </a:r>
          </a:p>
        </p:txBody>
      </p:sp>
      <p:sp>
        <p:nvSpPr>
          <p:cNvPr id="104" name="Espaço Reservado para Número de Slide 2">
            <a:extLst>
              <a:ext uri="{FF2B5EF4-FFF2-40B4-BE49-F238E27FC236}">
                <a16:creationId xmlns:a16="http://schemas.microsoft.com/office/drawing/2014/main" id="{9875CCF6-DA79-4ECC-9EF3-AC3E6E51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05" y="6190558"/>
            <a:ext cx="540000" cy="540000"/>
          </a:xfrm>
          <a:prstGeom prst="ellipse">
            <a:avLst/>
          </a:prstGeom>
          <a:ln w="19050">
            <a:solidFill>
              <a:srgbClr val="2A6568"/>
            </a:solidFill>
          </a:ln>
        </p:spPr>
        <p:txBody>
          <a:bodyPr/>
          <a:lstStyle/>
          <a:p>
            <a:pPr algn="ctr"/>
            <a:r>
              <a:rPr lang="pt-BR" sz="1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7A2FFFF2-582D-4174-A5DF-0754385316B3}"/>
              </a:ext>
            </a:extLst>
          </p:cNvPr>
          <p:cNvCxnSpPr/>
          <p:nvPr/>
        </p:nvCxnSpPr>
        <p:spPr>
          <a:xfrm>
            <a:off x="11225098" y="178963"/>
            <a:ext cx="0" cy="664689"/>
          </a:xfrm>
          <a:prstGeom prst="line">
            <a:avLst/>
          </a:prstGeom>
          <a:ln w="28575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15B5146B-4A08-4715-A62C-C56BF99E11F5}"/>
              </a:ext>
            </a:extLst>
          </p:cNvPr>
          <p:cNvCxnSpPr>
            <a:cxnSpLocks/>
          </p:cNvCxnSpPr>
          <p:nvPr/>
        </p:nvCxnSpPr>
        <p:spPr>
          <a:xfrm flipV="1">
            <a:off x="5829187" y="0"/>
            <a:ext cx="0" cy="610683"/>
          </a:xfrm>
          <a:prstGeom prst="line">
            <a:avLst/>
          </a:prstGeom>
          <a:ln w="57150">
            <a:solidFill>
              <a:srgbClr val="1738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tângulo 93">
            <a:extLst>
              <a:ext uri="{FF2B5EF4-FFF2-40B4-BE49-F238E27FC236}">
                <a16:creationId xmlns:a16="http://schemas.microsoft.com/office/drawing/2014/main" id="{A56E4EE9-1E0C-432F-93E5-2E9DCAFF11E7}"/>
              </a:ext>
            </a:extLst>
          </p:cNvPr>
          <p:cNvSpPr/>
          <p:nvPr/>
        </p:nvSpPr>
        <p:spPr>
          <a:xfrm>
            <a:off x="4574597" y="178451"/>
            <a:ext cx="6571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Ponte Serviços</a:t>
            </a:r>
          </a:p>
          <a:p>
            <a:pPr algn="r"/>
            <a:r>
              <a:rPr lang="pt-BR" dirty="0">
                <a:solidFill>
                  <a:srgbClr val="2A65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Final II</a:t>
            </a:r>
          </a:p>
        </p:txBody>
      </p:sp>
      <p:pic>
        <p:nvPicPr>
          <p:cNvPr id="95" name="Google Shape;188;p4">
            <a:extLst>
              <a:ext uri="{FF2B5EF4-FFF2-40B4-BE49-F238E27FC236}">
                <a16:creationId xmlns:a16="http://schemas.microsoft.com/office/drawing/2014/main" id="{90C5380A-E4B7-4F40-9FCA-32D4CCC6586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297705" y="162493"/>
            <a:ext cx="7562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etângulo: Cantos Arredondados 95">
            <a:extLst>
              <a:ext uri="{FF2B5EF4-FFF2-40B4-BE49-F238E27FC236}">
                <a16:creationId xmlns:a16="http://schemas.microsoft.com/office/drawing/2014/main" id="{3113BBE2-808D-48BF-A74D-359F7722F2A6}"/>
              </a:ext>
            </a:extLst>
          </p:cNvPr>
          <p:cNvSpPr/>
          <p:nvPr/>
        </p:nvSpPr>
        <p:spPr>
          <a:xfrm>
            <a:off x="8868219" y="4038217"/>
            <a:ext cx="927458" cy="505846"/>
          </a:xfrm>
          <a:prstGeom prst="roundRect">
            <a:avLst/>
          </a:prstGeom>
          <a:noFill/>
          <a:ln w="28575" cap="sq">
            <a:solidFill>
              <a:srgbClr val="173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rgbClr val="1738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Informar como Concluído</a:t>
            </a:r>
            <a:endParaRPr lang="pt-BR" sz="900" i="1" dirty="0">
              <a:solidFill>
                <a:srgbClr val="1738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7" name="Conector: Angulado 96">
            <a:extLst>
              <a:ext uri="{FF2B5EF4-FFF2-40B4-BE49-F238E27FC236}">
                <a16:creationId xmlns:a16="http://schemas.microsoft.com/office/drawing/2014/main" id="{9755EA46-D12E-4E7D-B9D6-0F58058F1785}"/>
              </a:ext>
            </a:extLst>
          </p:cNvPr>
          <p:cNvCxnSpPr>
            <a:cxnSpLocks/>
            <a:stCxn id="96" idx="0"/>
            <a:endCxn id="37" idx="2"/>
          </p:cNvCxnSpPr>
          <p:nvPr/>
        </p:nvCxnSpPr>
        <p:spPr>
          <a:xfrm rot="5400000" flipH="1" flipV="1">
            <a:off x="8589370" y="3295639"/>
            <a:ext cx="1485156" cy="12700"/>
          </a:xfrm>
          <a:prstGeom prst="bentConnector3">
            <a:avLst>
              <a:gd name="adj1" fmla="val 50000"/>
            </a:avLst>
          </a:prstGeom>
          <a:ln>
            <a:solidFill>
              <a:srgbClr val="1738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093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C478437BBEF429A7CC711D71D091D" ma:contentTypeVersion="11" ma:contentTypeDescription="Create a new document." ma:contentTypeScope="" ma:versionID="2283d4e9bdf068fb7151fa4b54d17aa8">
  <xsd:schema xmlns:xsd="http://www.w3.org/2001/XMLSchema" xmlns:xs="http://www.w3.org/2001/XMLSchema" xmlns:p="http://schemas.microsoft.com/office/2006/metadata/properties" xmlns:ns3="16ec4d7c-77bf-474a-a63c-85e9c73045ef" xmlns:ns4="9d257f55-847f-474b-98c1-59ec5ecae43b" targetNamespace="http://schemas.microsoft.com/office/2006/metadata/properties" ma:root="true" ma:fieldsID="50214340dfe7f2a4045da95cfe03750f" ns3:_="" ns4:_="">
    <xsd:import namespace="16ec4d7c-77bf-474a-a63c-85e9c73045ef"/>
    <xsd:import namespace="9d257f55-847f-474b-98c1-59ec5ecae4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c4d7c-77bf-474a-a63c-85e9c73045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57f55-847f-474b-98c1-59ec5ecae4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AE19E0-F3E7-4FB6-B55E-B02B587F51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ec4d7c-77bf-474a-a63c-85e9c73045ef"/>
    <ds:schemaRef ds:uri="9d257f55-847f-474b-98c1-59ec5ecae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081C9B-3574-46D8-A747-412A705391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079EC-CC56-4989-B46D-484D3E691A77}">
  <ds:schemaRefs>
    <ds:schemaRef ds:uri="16ec4d7c-77bf-474a-a63c-85e9c73045ef"/>
    <ds:schemaRef ds:uri="http://www.w3.org/XML/1998/namespace"/>
    <ds:schemaRef ds:uri="http://schemas.microsoft.com/office/2006/documentManagement/types"/>
    <ds:schemaRef ds:uri="9d257f55-847f-474b-98c1-59ec5ecae43b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16532</TotalTime>
  <Words>688</Words>
  <Application>Microsoft Office PowerPoint</Application>
  <PresentationFormat>Widescreen</PresentationFormat>
  <Paragraphs>228</Paragraphs>
  <Slides>19</Slides>
  <Notes>13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Araujo</dc:creator>
  <cp:lastModifiedBy>Fernando Araujo</cp:lastModifiedBy>
  <cp:revision>3</cp:revision>
  <dcterms:created xsi:type="dcterms:W3CDTF">2020-06-17T12:23:49Z</dcterms:created>
  <dcterms:modified xsi:type="dcterms:W3CDTF">2020-07-05T19:20:47Z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0x010100243C478437BBEF429A7CC711D71D091D</vt:lpwstr>
  </property>
</Properties>
</file>